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374" r:id="rId2"/>
    <p:sldId id="411" r:id="rId3"/>
    <p:sldId id="414" r:id="rId4"/>
    <p:sldId id="417" r:id="rId5"/>
    <p:sldId id="418" r:id="rId6"/>
    <p:sldId id="419" r:id="rId7"/>
    <p:sldId id="420" r:id="rId8"/>
    <p:sldId id="421" r:id="rId9"/>
    <p:sldId id="422" r:id="rId10"/>
    <p:sldId id="423" r:id="rId11"/>
    <p:sldId id="424" r:id="rId12"/>
    <p:sldId id="426" r:id="rId13"/>
    <p:sldId id="427" r:id="rId14"/>
    <p:sldId id="428" r:id="rId15"/>
    <p:sldId id="429" r:id="rId16"/>
    <p:sldId id="430" r:id="rId17"/>
    <p:sldId id="450" r:id="rId18"/>
    <p:sldId id="451" r:id="rId19"/>
    <p:sldId id="445" r:id="rId20"/>
    <p:sldId id="447" r:id="rId21"/>
    <p:sldId id="449" r:id="rId22"/>
    <p:sldId id="431" r:id="rId23"/>
    <p:sldId id="436" r:id="rId24"/>
    <p:sldId id="434" r:id="rId25"/>
    <p:sldId id="437" r:id="rId26"/>
    <p:sldId id="433" r:id="rId27"/>
    <p:sldId id="413" r:id="rId28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ckler, Timothy R" initials="HTR" lastIdx="5" clrIdx="0"/>
  <p:cmAuthor id="1" name="Sourial, Sarah C" initials="SCS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11" autoAdjust="0"/>
    <p:restoredTop sz="96691" autoAdjust="0"/>
  </p:normalViewPr>
  <p:slideViewPr>
    <p:cSldViewPr>
      <p:cViewPr>
        <p:scale>
          <a:sx n="100" d="100"/>
          <a:sy n="100" d="100"/>
        </p:scale>
        <p:origin x="-6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506" cy="465775"/>
          </a:xfrm>
          <a:prstGeom prst="rect">
            <a:avLst/>
          </a:prstGeom>
        </p:spPr>
        <p:txBody>
          <a:bodyPr vert="horz" lIns="92292" tIns="46146" rIns="92292" bIns="461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80165" y="0"/>
            <a:ext cx="3044506" cy="465775"/>
          </a:xfrm>
          <a:prstGeom prst="rect">
            <a:avLst/>
          </a:prstGeom>
        </p:spPr>
        <p:txBody>
          <a:bodyPr vert="horz" lIns="92292" tIns="46146" rIns="92292" bIns="46146" rtlCol="0"/>
          <a:lstStyle>
            <a:lvl1pPr algn="r">
              <a:defRPr sz="1200"/>
            </a:lvl1pPr>
          </a:lstStyle>
          <a:p>
            <a:fld id="{0713E477-2B2F-4E8A-AF01-C70CC57908FF}" type="datetimeFigureOut">
              <a:rPr lang="en-US" smtClean="0"/>
              <a:t>4/1/2015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4901"/>
            <a:ext cx="3044506" cy="465775"/>
          </a:xfrm>
          <a:prstGeom prst="rect">
            <a:avLst/>
          </a:prstGeom>
        </p:spPr>
        <p:txBody>
          <a:bodyPr vert="horz" lIns="92292" tIns="46146" rIns="92292" bIns="461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80165" y="8844901"/>
            <a:ext cx="3044506" cy="465775"/>
          </a:xfrm>
          <a:prstGeom prst="rect">
            <a:avLst/>
          </a:prstGeom>
        </p:spPr>
        <p:txBody>
          <a:bodyPr vert="horz" lIns="92292" tIns="46146" rIns="92292" bIns="46146" rtlCol="0" anchor="b"/>
          <a:lstStyle>
            <a:lvl1pPr algn="r">
              <a:defRPr sz="1200"/>
            </a:lvl1pPr>
          </a:lstStyle>
          <a:p>
            <a:fld id="{72B6AA66-A63A-410F-9188-51B78322C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855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506" cy="465775"/>
          </a:xfrm>
          <a:prstGeom prst="rect">
            <a:avLst/>
          </a:prstGeom>
        </p:spPr>
        <p:txBody>
          <a:bodyPr vert="horz" lIns="92292" tIns="46146" rIns="92292" bIns="461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80165" y="0"/>
            <a:ext cx="3044506" cy="465775"/>
          </a:xfrm>
          <a:prstGeom prst="rect">
            <a:avLst/>
          </a:prstGeom>
        </p:spPr>
        <p:txBody>
          <a:bodyPr vert="horz" lIns="92292" tIns="46146" rIns="92292" bIns="46146" rtlCol="0"/>
          <a:lstStyle>
            <a:lvl1pPr algn="r">
              <a:defRPr sz="1200"/>
            </a:lvl1pPr>
          </a:lstStyle>
          <a:p>
            <a:fld id="{9D3BA65C-B1E6-41B6-A797-F3D7756EC485}" type="datetimeFigureOut">
              <a:rPr lang="en-US" smtClean="0"/>
              <a:t>4/1/2015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7725" cy="3494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2" tIns="46146" rIns="92292" bIns="461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50" y="4424052"/>
            <a:ext cx="5620378" cy="4190364"/>
          </a:xfrm>
          <a:prstGeom prst="rect">
            <a:avLst/>
          </a:prstGeom>
        </p:spPr>
        <p:txBody>
          <a:bodyPr vert="horz" lIns="92292" tIns="46146" rIns="92292" bIns="461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4901"/>
            <a:ext cx="3044506" cy="465775"/>
          </a:xfrm>
          <a:prstGeom prst="rect">
            <a:avLst/>
          </a:prstGeom>
        </p:spPr>
        <p:txBody>
          <a:bodyPr vert="horz" lIns="92292" tIns="46146" rIns="92292" bIns="461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80165" y="8844901"/>
            <a:ext cx="3044506" cy="465775"/>
          </a:xfrm>
          <a:prstGeom prst="rect">
            <a:avLst/>
          </a:prstGeom>
        </p:spPr>
        <p:txBody>
          <a:bodyPr vert="horz" lIns="92292" tIns="46146" rIns="92292" bIns="46146" rtlCol="0" anchor="b"/>
          <a:lstStyle>
            <a:lvl1pPr algn="r">
              <a:defRPr sz="1200"/>
            </a:lvl1pPr>
          </a:lstStyle>
          <a:p>
            <a:fld id="{024CE2D4-A685-4115-B3C0-E964A6EB25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781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CE2D4-A685-4115-B3C0-E964A6EB253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858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1311275"/>
          </a:xfrm>
          <a:custGeom>
            <a:avLst/>
            <a:gdLst>
              <a:gd name="connsiteX0" fmla="*/ 0 w 8686800"/>
              <a:gd name="connsiteY0" fmla="*/ 0 h 914400"/>
              <a:gd name="connsiteX1" fmla="*/ 8686800 w 8686800"/>
              <a:gd name="connsiteY1" fmla="*/ 0 h 914400"/>
              <a:gd name="connsiteX2" fmla="*/ 8686800 w 8686800"/>
              <a:gd name="connsiteY2" fmla="*/ 914400 h 914400"/>
              <a:gd name="connsiteX3" fmla="*/ 0 w 8686800"/>
              <a:gd name="connsiteY3" fmla="*/ 914400 h 914400"/>
              <a:gd name="connsiteX4" fmla="*/ 0 w 8686800"/>
              <a:gd name="connsiteY4" fmla="*/ 0 h 914400"/>
              <a:gd name="connsiteX0" fmla="*/ 0 w 8686800"/>
              <a:gd name="connsiteY0" fmla="*/ 0 h 914400"/>
              <a:gd name="connsiteX1" fmla="*/ 8686800 w 8686800"/>
              <a:gd name="connsiteY1" fmla="*/ 0 h 914400"/>
              <a:gd name="connsiteX2" fmla="*/ 8686800 w 8686800"/>
              <a:gd name="connsiteY2" fmla="*/ 914400 h 914400"/>
              <a:gd name="connsiteX3" fmla="*/ 1270000 w 8686800"/>
              <a:gd name="connsiteY3" fmla="*/ 376767 h 914400"/>
              <a:gd name="connsiteX4" fmla="*/ 0 w 8686800"/>
              <a:gd name="connsiteY4" fmla="*/ 914400 h 914400"/>
              <a:gd name="connsiteX5" fmla="*/ 0 w 8686800"/>
              <a:gd name="connsiteY5" fmla="*/ 0 h 914400"/>
              <a:gd name="connsiteX0" fmla="*/ 0 w 8686800"/>
              <a:gd name="connsiteY0" fmla="*/ 0 h 914400"/>
              <a:gd name="connsiteX1" fmla="*/ 8686800 w 8686800"/>
              <a:gd name="connsiteY1" fmla="*/ 0 h 914400"/>
              <a:gd name="connsiteX2" fmla="*/ 8686800 w 8686800"/>
              <a:gd name="connsiteY2" fmla="*/ 914400 h 914400"/>
              <a:gd name="connsiteX3" fmla="*/ 1270000 w 8686800"/>
              <a:gd name="connsiteY3" fmla="*/ 376767 h 914400"/>
              <a:gd name="connsiteX4" fmla="*/ 1265767 w 8686800"/>
              <a:gd name="connsiteY4" fmla="*/ 529167 h 914400"/>
              <a:gd name="connsiteX5" fmla="*/ 0 w 8686800"/>
              <a:gd name="connsiteY5" fmla="*/ 914400 h 914400"/>
              <a:gd name="connsiteX6" fmla="*/ 0 w 8686800"/>
              <a:gd name="connsiteY6" fmla="*/ 0 h 914400"/>
              <a:gd name="connsiteX0" fmla="*/ 0 w 8686800"/>
              <a:gd name="connsiteY0" fmla="*/ 0 h 914400"/>
              <a:gd name="connsiteX1" fmla="*/ 8686800 w 8686800"/>
              <a:gd name="connsiteY1" fmla="*/ 0 h 914400"/>
              <a:gd name="connsiteX2" fmla="*/ 8686800 w 8686800"/>
              <a:gd name="connsiteY2" fmla="*/ 914400 h 914400"/>
              <a:gd name="connsiteX3" fmla="*/ 4394200 w 8686800"/>
              <a:gd name="connsiteY3" fmla="*/ 757767 h 914400"/>
              <a:gd name="connsiteX4" fmla="*/ 1265767 w 8686800"/>
              <a:gd name="connsiteY4" fmla="*/ 529167 h 914400"/>
              <a:gd name="connsiteX5" fmla="*/ 0 w 8686800"/>
              <a:gd name="connsiteY5" fmla="*/ 914400 h 914400"/>
              <a:gd name="connsiteX6" fmla="*/ 0 w 8686800"/>
              <a:gd name="connsiteY6" fmla="*/ 0 h 914400"/>
              <a:gd name="connsiteX0" fmla="*/ 0 w 8686800"/>
              <a:gd name="connsiteY0" fmla="*/ 0 h 1002594"/>
              <a:gd name="connsiteX1" fmla="*/ 8686800 w 8686800"/>
              <a:gd name="connsiteY1" fmla="*/ 0 h 1002594"/>
              <a:gd name="connsiteX2" fmla="*/ 8686800 w 8686800"/>
              <a:gd name="connsiteY2" fmla="*/ 914400 h 1002594"/>
              <a:gd name="connsiteX3" fmla="*/ 4394200 w 8686800"/>
              <a:gd name="connsiteY3" fmla="*/ 757767 h 1002594"/>
              <a:gd name="connsiteX4" fmla="*/ 1265767 w 8686800"/>
              <a:gd name="connsiteY4" fmla="*/ 529167 h 1002594"/>
              <a:gd name="connsiteX5" fmla="*/ 0 w 8686800"/>
              <a:gd name="connsiteY5" fmla="*/ 914400 h 1002594"/>
              <a:gd name="connsiteX6" fmla="*/ 0 w 8686800"/>
              <a:gd name="connsiteY6" fmla="*/ 0 h 1002594"/>
              <a:gd name="connsiteX0" fmla="*/ 0 w 8686800"/>
              <a:gd name="connsiteY0" fmla="*/ 0 h 914400"/>
              <a:gd name="connsiteX1" fmla="*/ 8686800 w 8686800"/>
              <a:gd name="connsiteY1" fmla="*/ 0 h 914400"/>
              <a:gd name="connsiteX2" fmla="*/ 8686800 w 8686800"/>
              <a:gd name="connsiteY2" fmla="*/ 914400 h 914400"/>
              <a:gd name="connsiteX3" fmla="*/ 4394200 w 8686800"/>
              <a:gd name="connsiteY3" fmla="*/ 757767 h 914400"/>
              <a:gd name="connsiteX4" fmla="*/ 1265767 w 8686800"/>
              <a:gd name="connsiteY4" fmla="*/ 529167 h 914400"/>
              <a:gd name="connsiteX5" fmla="*/ 0 w 8686800"/>
              <a:gd name="connsiteY5" fmla="*/ 914400 h 914400"/>
              <a:gd name="connsiteX6" fmla="*/ 0 w 8686800"/>
              <a:gd name="connsiteY6" fmla="*/ 0 h 914400"/>
              <a:gd name="connsiteX0" fmla="*/ 0 w 8686800"/>
              <a:gd name="connsiteY0" fmla="*/ 0 h 914400"/>
              <a:gd name="connsiteX1" fmla="*/ 8686800 w 8686800"/>
              <a:gd name="connsiteY1" fmla="*/ 0 h 914400"/>
              <a:gd name="connsiteX2" fmla="*/ 8686800 w 8686800"/>
              <a:gd name="connsiteY2" fmla="*/ 914400 h 914400"/>
              <a:gd name="connsiteX3" fmla="*/ 4394200 w 8686800"/>
              <a:gd name="connsiteY3" fmla="*/ 757767 h 914400"/>
              <a:gd name="connsiteX4" fmla="*/ 1265767 w 8686800"/>
              <a:gd name="connsiteY4" fmla="*/ 529167 h 914400"/>
              <a:gd name="connsiteX5" fmla="*/ 0 w 8686800"/>
              <a:gd name="connsiteY5" fmla="*/ 914400 h 914400"/>
              <a:gd name="connsiteX6" fmla="*/ 0 w 8686800"/>
              <a:gd name="connsiteY6" fmla="*/ 0 h 914400"/>
              <a:gd name="connsiteX0" fmla="*/ 0 w 8686800"/>
              <a:gd name="connsiteY0" fmla="*/ 0 h 914400"/>
              <a:gd name="connsiteX1" fmla="*/ 8686800 w 8686800"/>
              <a:gd name="connsiteY1" fmla="*/ 0 h 914400"/>
              <a:gd name="connsiteX2" fmla="*/ 8686800 w 8686800"/>
              <a:gd name="connsiteY2" fmla="*/ 914400 h 914400"/>
              <a:gd name="connsiteX3" fmla="*/ 4394200 w 8686800"/>
              <a:gd name="connsiteY3" fmla="*/ 757767 h 914400"/>
              <a:gd name="connsiteX4" fmla="*/ 1570567 w 8686800"/>
              <a:gd name="connsiteY4" fmla="*/ 529167 h 914400"/>
              <a:gd name="connsiteX5" fmla="*/ 0 w 8686800"/>
              <a:gd name="connsiteY5" fmla="*/ 914400 h 914400"/>
              <a:gd name="connsiteX6" fmla="*/ 0 w 8686800"/>
              <a:gd name="connsiteY6" fmla="*/ 0 h 914400"/>
              <a:gd name="connsiteX0" fmla="*/ 0 w 8686800"/>
              <a:gd name="connsiteY0" fmla="*/ 0 h 914400"/>
              <a:gd name="connsiteX1" fmla="*/ 8686800 w 8686800"/>
              <a:gd name="connsiteY1" fmla="*/ 0 h 914400"/>
              <a:gd name="connsiteX2" fmla="*/ 8686800 w 8686800"/>
              <a:gd name="connsiteY2" fmla="*/ 914400 h 914400"/>
              <a:gd name="connsiteX3" fmla="*/ 4394200 w 8686800"/>
              <a:gd name="connsiteY3" fmla="*/ 757767 h 914400"/>
              <a:gd name="connsiteX4" fmla="*/ 1570567 w 8686800"/>
              <a:gd name="connsiteY4" fmla="*/ 529167 h 914400"/>
              <a:gd name="connsiteX5" fmla="*/ 0 w 8686800"/>
              <a:gd name="connsiteY5" fmla="*/ 914400 h 914400"/>
              <a:gd name="connsiteX6" fmla="*/ 0 w 8686800"/>
              <a:gd name="connsiteY6" fmla="*/ 0 h 914400"/>
              <a:gd name="connsiteX0" fmla="*/ 0 w 8686800"/>
              <a:gd name="connsiteY0" fmla="*/ 0 h 914400"/>
              <a:gd name="connsiteX1" fmla="*/ 8686800 w 8686800"/>
              <a:gd name="connsiteY1" fmla="*/ 0 h 914400"/>
              <a:gd name="connsiteX2" fmla="*/ 8686800 w 8686800"/>
              <a:gd name="connsiteY2" fmla="*/ 914400 h 914400"/>
              <a:gd name="connsiteX3" fmla="*/ 4394200 w 8686800"/>
              <a:gd name="connsiteY3" fmla="*/ 757767 h 914400"/>
              <a:gd name="connsiteX4" fmla="*/ 1570567 w 8686800"/>
              <a:gd name="connsiteY4" fmla="*/ 529167 h 914400"/>
              <a:gd name="connsiteX5" fmla="*/ 0 w 8686800"/>
              <a:gd name="connsiteY5" fmla="*/ 914400 h 914400"/>
              <a:gd name="connsiteX6" fmla="*/ 0 w 8686800"/>
              <a:gd name="connsiteY6" fmla="*/ 0 h 914400"/>
              <a:gd name="connsiteX0" fmla="*/ 0 w 9144000"/>
              <a:gd name="connsiteY0" fmla="*/ 0 h 914400"/>
              <a:gd name="connsiteX1" fmla="*/ 8686800 w 9144000"/>
              <a:gd name="connsiteY1" fmla="*/ 0 h 914400"/>
              <a:gd name="connsiteX2" fmla="*/ 9144000 w 9144000"/>
              <a:gd name="connsiteY2" fmla="*/ 685800 h 914400"/>
              <a:gd name="connsiteX3" fmla="*/ 4394200 w 9144000"/>
              <a:gd name="connsiteY3" fmla="*/ 757767 h 914400"/>
              <a:gd name="connsiteX4" fmla="*/ 1570567 w 9144000"/>
              <a:gd name="connsiteY4" fmla="*/ 529167 h 914400"/>
              <a:gd name="connsiteX5" fmla="*/ 0 w 9144000"/>
              <a:gd name="connsiteY5" fmla="*/ 914400 h 914400"/>
              <a:gd name="connsiteX6" fmla="*/ 0 w 9144000"/>
              <a:gd name="connsiteY6" fmla="*/ 0 h 914400"/>
              <a:gd name="connsiteX0" fmla="*/ 0 w 9144000"/>
              <a:gd name="connsiteY0" fmla="*/ 0 h 975078"/>
              <a:gd name="connsiteX1" fmla="*/ 8686800 w 9144000"/>
              <a:gd name="connsiteY1" fmla="*/ 0 h 975078"/>
              <a:gd name="connsiteX2" fmla="*/ 9144000 w 9144000"/>
              <a:gd name="connsiteY2" fmla="*/ 685800 h 975078"/>
              <a:gd name="connsiteX3" fmla="*/ 4394200 w 9144000"/>
              <a:gd name="connsiteY3" fmla="*/ 757767 h 975078"/>
              <a:gd name="connsiteX4" fmla="*/ 1570567 w 9144000"/>
              <a:gd name="connsiteY4" fmla="*/ 529167 h 975078"/>
              <a:gd name="connsiteX5" fmla="*/ 0 w 9144000"/>
              <a:gd name="connsiteY5" fmla="*/ 914400 h 975078"/>
              <a:gd name="connsiteX6" fmla="*/ 0 w 9144000"/>
              <a:gd name="connsiteY6" fmla="*/ 0 h 975078"/>
              <a:gd name="connsiteX0" fmla="*/ 0 w 9144000"/>
              <a:gd name="connsiteY0" fmla="*/ 0 h 1234722"/>
              <a:gd name="connsiteX1" fmla="*/ 8686800 w 9144000"/>
              <a:gd name="connsiteY1" fmla="*/ 0 h 1234722"/>
              <a:gd name="connsiteX2" fmla="*/ 9144000 w 9144000"/>
              <a:gd name="connsiteY2" fmla="*/ 685800 h 1234722"/>
              <a:gd name="connsiteX3" fmla="*/ 4394200 w 9144000"/>
              <a:gd name="connsiteY3" fmla="*/ 757767 h 1234722"/>
              <a:gd name="connsiteX4" fmla="*/ 1570567 w 9144000"/>
              <a:gd name="connsiteY4" fmla="*/ 529167 h 1234722"/>
              <a:gd name="connsiteX5" fmla="*/ 0 w 9144000"/>
              <a:gd name="connsiteY5" fmla="*/ 914400 h 1234722"/>
              <a:gd name="connsiteX6" fmla="*/ 0 w 9144000"/>
              <a:gd name="connsiteY6" fmla="*/ 0 h 1234722"/>
              <a:gd name="connsiteX0" fmla="*/ 0 w 9144000"/>
              <a:gd name="connsiteY0" fmla="*/ 76200 h 1310922"/>
              <a:gd name="connsiteX1" fmla="*/ 9144000 w 9144000"/>
              <a:gd name="connsiteY1" fmla="*/ 0 h 1310922"/>
              <a:gd name="connsiteX2" fmla="*/ 9144000 w 9144000"/>
              <a:gd name="connsiteY2" fmla="*/ 762000 h 1310922"/>
              <a:gd name="connsiteX3" fmla="*/ 4394200 w 9144000"/>
              <a:gd name="connsiteY3" fmla="*/ 833967 h 1310922"/>
              <a:gd name="connsiteX4" fmla="*/ 1570567 w 9144000"/>
              <a:gd name="connsiteY4" fmla="*/ 605367 h 1310922"/>
              <a:gd name="connsiteX5" fmla="*/ 0 w 9144000"/>
              <a:gd name="connsiteY5" fmla="*/ 990600 h 1310922"/>
              <a:gd name="connsiteX6" fmla="*/ 0 w 9144000"/>
              <a:gd name="connsiteY6" fmla="*/ 76200 h 1310922"/>
              <a:gd name="connsiteX0" fmla="*/ 0 w 9144000"/>
              <a:gd name="connsiteY0" fmla="*/ 0 h 1310922"/>
              <a:gd name="connsiteX1" fmla="*/ 9144000 w 9144000"/>
              <a:gd name="connsiteY1" fmla="*/ 0 h 1310922"/>
              <a:gd name="connsiteX2" fmla="*/ 9144000 w 9144000"/>
              <a:gd name="connsiteY2" fmla="*/ 762000 h 1310922"/>
              <a:gd name="connsiteX3" fmla="*/ 4394200 w 9144000"/>
              <a:gd name="connsiteY3" fmla="*/ 833967 h 1310922"/>
              <a:gd name="connsiteX4" fmla="*/ 1570567 w 9144000"/>
              <a:gd name="connsiteY4" fmla="*/ 605367 h 1310922"/>
              <a:gd name="connsiteX5" fmla="*/ 0 w 9144000"/>
              <a:gd name="connsiteY5" fmla="*/ 990600 h 1310922"/>
              <a:gd name="connsiteX6" fmla="*/ 0 w 9144000"/>
              <a:gd name="connsiteY6" fmla="*/ 0 h 1310922"/>
              <a:gd name="connsiteX0" fmla="*/ 0 w 9144000"/>
              <a:gd name="connsiteY0" fmla="*/ 0 h 1310922"/>
              <a:gd name="connsiteX1" fmla="*/ 9144000 w 9144000"/>
              <a:gd name="connsiteY1" fmla="*/ 0 h 1310922"/>
              <a:gd name="connsiteX2" fmla="*/ 9144000 w 9144000"/>
              <a:gd name="connsiteY2" fmla="*/ 762000 h 1310922"/>
              <a:gd name="connsiteX3" fmla="*/ 4394200 w 9144000"/>
              <a:gd name="connsiteY3" fmla="*/ 833967 h 1310922"/>
              <a:gd name="connsiteX4" fmla="*/ 1570567 w 9144000"/>
              <a:gd name="connsiteY4" fmla="*/ 605367 h 1310922"/>
              <a:gd name="connsiteX5" fmla="*/ 0 w 9144000"/>
              <a:gd name="connsiteY5" fmla="*/ 990600 h 1310922"/>
              <a:gd name="connsiteX6" fmla="*/ 0 w 9144000"/>
              <a:gd name="connsiteY6" fmla="*/ 0 h 131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1310922">
                <a:moveTo>
                  <a:pt x="0" y="0"/>
                </a:moveTo>
                <a:lnTo>
                  <a:pt x="9144000" y="0"/>
                </a:lnTo>
                <a:lnTo>
                  <a:pt x="9144000" y="762000"/>
                </a:lnTo>
                <a:cubicBezTo>
                  <a:pt x="8098366" y="1310922"/>
                  <a:pt x="6815667" y="1070328"/>
                  <a:pt x="4394200" y="833967"/>
                </a:cubicBezTo>
                <a:cubicBezTo>
                  <a:pt x="3452989" y="757767"/>
                  <a:pt x="2575278" y="613834"/>
                  <a:pt x="1570567" y="605367"/>
                </a:cubicBezTo>
                <a:cubicBezTo>
                  <a:pt x="715433" y="644173"/>
                  <a:pt x="202494" y="879827"/>
                  <a:pt x="0" y="99060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BDA99F"/>
              </a:gs>
              <a:gs pos="100000">
                <a:srgbClr val="BDA99F"/>
              </a:gs>
              <a:gs pos="26000">
                <a:schemeClr val="bg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Times" pitchFamily="-65" charset="0"/>
              <a:cs typeface="ＭＳ Ｐゴシック" charset="-128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0" y="0"/>
            <a:ext cx="9144000" cy="1228725"/>
          </a:xfrm>
          <a:custGeom>
            <a:avLst/>
            <a:gdLst>
              <a:gd name="connsiteX0" fmla="*/ 0 w 9144000"/>
              <a:gd name="connsiteY0" fmla="*/ 0 h 1143000"/>
              <a:gd name="connsiteX1" fmla="*/ 9144000 w 9144000"/>
              <a:gd name="connsiteY1" fmla="*/ 0 h 1143000"/>
              <a:gd name="connsiteX2" fmla="*/ 9144000 w 9144000"/>
              <a:gd name="connsiteY2" fmla="*/ 1143000 h 1143000"/>
              <a:gd name="connsiteX3" fmla="*/ 0 w 9144000"/>
              <a:gd name="connsiteY3" fmla="*/ 1143000 h 1143000"/>
              <a:gd name="connsiteX4" fmla="*/ 0 w 9144000"/>
              <a:gd name="connsiteY4" fmla="*/ 0 h 1143000"/>
              <a:gd name="connsiteX0" fmla="*/ 0 w 9144000"/>
              <a:gd name="connsiteY0" fmla="*/ 0 h 1143000"/>
              <a:gd name="connsiteX1" fmla="*/ 9144000 w 9144000"/>
              <a:gd name="connsiteY1" fmla="*/ 0 h 1143000"/>
              <a:gd name="connsiteX2" fmla="*/ 9144000 w 9144000"/>
              <a:gd name="connsiteY2" fmla="*/ 1143000 h 1143000"/>
              <a:gd name="connsiteX3" fmla="*/ 2284248 w 9144000"/>
              <a:gd name="connsiteY3" fmla="*/ 529021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231170"/>
              <a:gd name="connsiteX1" fmla="*/ 9144000 w 9144000"/>
              <a:gd name="connsiteY1" fmla="*/ 0 h 1231170"/>
              <a:gd name="connsiteX2" fmla="*/ 9144000 w 9144000"/>
              <a:gd name="connsiteY2" fmla="*/ 1143000 h 1231170"/>
              <a:gd name="connsiteX3" fmla="*/ 2284248 w 9144000"/>
              <a:gd name="connsiteY3" fmla="*/ 529021 h 1231170"/>
              <a:gd name="connsiteX4" fmla="*/ 0 w 9144000"/>
              <a:gd name="connsiteY4" fmla="*/ 1143000 h 1231170"/>
              <a:gd name="connsiteX5" fmla="*/ 0 w 9144000"/>
              <a:gd name="connsiteY5" fmla="*/ 0 h 1231170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007241 h 1310874"/>
              <a:gd name="connsiteX4" fmla="*/ 2284248 w 9144000"/>
              <a:gd name="connsiteY4" fmla="*/ 529021 h 1310874"/>
              <a:gd name="connsiteX5" fmla="*/ 0 w 9144000"/>
              <a:gd name="connsiteY5" fmla="*/ 1143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007241 h 1310874"/>
              <a:gd name="connsiteX4" fmla="*/ 2284248 w 9144000"/>
              <a:gd name="connsiteY4" fmla="*/ 529021 h 1310874"/>
              <a:gd name="connsiteX5" fmla="*/ 0 w 9144000"/>
              <a:gd name="connsiteY5" fmla="*/ 1143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159641 h 1310874"/>
              <a:gd name="connsiteX4" fmla="*/ 2284248 w 9144000"/>
              <a:gd name="connsiteY4" fmla="*/ 529021 h 1310874"/>
              <a:gd name="connsiteX5" fmla="*/ 0 w 9144000"/>
              <a:gd name="connsiteY5" fmla="*/ 1143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159641 h 1310874"/>
              <a:gd name="connsiteX4" fmla="*/ 2284248 w 9144000"/>
              <a:gd name="connsiteY4" fmla="*/ 529021 h 1310874"/>
              <a:gd name="connsiteX5" fmla="*/ 0 w 9144000"/>
              <a:gd name="connsiteY5" fmla="*/ 1143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159641 h 1310874"/>
              <a:gd name="connsiteX4" fmla="*/ 1827048 w 9144000"/>
              <a:gd name="connsiteY4" fmla="*/ 300421 h 1310874"/>
              <a:gd name="connsiteX5" fmla="*/ 0 w 9144000"/>
              <a:gd name="connsiteY5" fmla="*/ 1143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159641 h 1310874"/>
              <a:gd name="connsiteX4" fmla="*/ 1369848 w 9144000"/>
              <a:gd name="connsiteY4" fmla="*/ 452821 h 1310874"/>
              <a:gd name="connsiteX5" fmla="*/ 0 w 9144000"/>
              <a:gd name="connsiteY5" fmla="*/ 1143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159641 h 1310874"/>
              <a:gd name="connsiteX4" fmla="*/ 1369848 w 9144000"/>
              <a:gd name="connsiteY4" fmla="*/ 452821 h 1310874"/>
              <a:gd name="connsiteX5" fmla="*/ 0 w 9144000"/>
              <a:gd name="connsiteY5" fmla="*/ 6096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159641 h 1310874"/>
              <a:gd name="connsiteX4" fmla="*/ 1979448 w 9144000"/>
              <a:gd name="connsiteY4" fmla="*/ 452821 h 1310874"/>
              <a:gd name="connsiteX5" fmla="*/ 0 w 9144000"/>
              <a:gd name="connsiteY5" fmla="*/ 6096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159641 h 1310874"/>
              <a:gd name="connsiteX4" fmla="*/ 1979448 w 9144000"/>
              <a:gd name="connsiteY4" fmla="*/ 452821 h 1310874"/>
              <a:gd name="connsiteX5" fmla="*/ 0 w 9144000"/>
              <a:gd name="connsiteY5" fmla="*/ 6096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159641 h 1310874"/>
              <a:gd name="connsiteX4" fmla="*/ 1979448 w 9144000"/>
              <a:gd name="connsiteY4" fmla="*/ 452821 h 1310874"/>
              <a:gd name="connsiteX5" fmla="*/ 0 w 9144000"/>
              <a:gd name="connsiteY5" fmla="*/ 6096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159641 h 1310874"/>
              <a:gd name="connsiteX4" fmla="*/ 1979448 w 9144000"/>
              <a:gd name="connsiteY4" fmla="*/ 452821 h 1310874"/>
              <a:gd name="connsiteX5" fmla="*/ 0 w 9144000"/>
              <a:gd name="connsiteY5" fmla="*/ 762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159641 h 1310874"/>
              <a:gd name="connsiteX4" fmla="*/ 1979448 w 9144000"/>
              <a:gd name="connsiteY4" fmla="*/ 452821 h 1310874"/>
              <a:gd name="connsiteX5" fmla="*/ 0 w 9144000"/>
              <a:gd name="connsiteY5" fmla="*/ 762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159641 h 1310874"/>
              <a:gd name="connsiteX4" fmla="*/ 1979448 w 9144000"/>
              <a:gd name="connsiteY4" fmla="*/ 452821 h 1310874"/>
              <a:gd name="connsiteX5" fmla="*/ 0 w 9144000"/>
              <a:gd name="connsiteY5" fmla="*/ 762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159641 h 1310874"/>
              <a:gd name="connsiteX4" fmla="*/ 1979448 w 9144000"/>
              <a:gd name="connsiteY4" fmla="*/ 452821 h 1310874"/>
              <a:gd name="connsiteX5" fmla="*/ 0 w 9144000"/>
              <a:gd name="connsiteY5" fmla="*/ 762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159641 h 1310874"/>
              <a:gd name="connsiteX4" fmla="*/ 1979448 w 9144000"/>
              <a:gd name="connsiteY4" fmla="*/ 452821 h 1310874"/>
              <a:gd name="connsiteX5" fmla="*/ 0 w 9144000"/>
              <a:gd name="connsiteY5" fmla="*/ 762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159641 h 1310874"/>
              <a:gd name="connsiteX4" fmla="*/ 1979448 w 9144000"/>
              <a:gd name="connsiteY4" fmla="*/ 452821 h 1310874"/>
              <a:gd name="connsiteX5" fmla="*/ 0 w 9144000"/>
              <a:gd name="connsiteY5" fmla="*/ 762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159641 h 1310874"/>
              <a:gd name="connsiteX4" fmla="*/ 1979448 w 9144000"/>
              <a:gd name="connsiteY4" fmla="*/ 452821 h 1310874"/>
              <a:gd name="connsiteX5" fmla="*/ 0 w 9144000"/>
              <a:gd name="connsiteY5" fmla="*/ 762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159641 h 1310874"/>
              <a:gd name="connsiteX4" fmla="*/ 1979448 w 9144000"/>
              <a:gd name="connsiteY4" fmla="*/ 452821 h 1310874"/>
              <a:gd name="connsiteX5" fmla="*/ 0 w 9144000"/>
              <a:gd name="connsiteY5" fmla="*/ 762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159641 h 1310874"/>
              <a:gd name="connsiteX4" fmla="*/ 1979448 w 9144000"/>
              <a:gd name="connsiteY4" fmla="*/ 452821 h 1310874"/>
              <a:gd name="connsiteX5" fmla="*/ 0 w 9144000"/>
              <a:gd name="connsiteY5" fmla="*/ 762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159641 h 1310874"/>
              <a:gd name="connsiteX4" fmla="*/ 1979448 w 9144000"/>
              <a:gd name="connsiteY4" fmla="*/ 452821 h 1310874"/>
              <a:gd name="connsiteX5" fmla="*/ 0 w 9144000"/>
              <a:gd name="connsiteY5" fmla="*/ 762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159641 h 1310874"/>
              <a:gd name="connsiteX4" fmla="*/ 1979448 w 9144000"/>
              <a:gd name="connsiteY4" fmla="*/ 452821 h 1310874"/>
              <a:gd name="connsiteX5" fmla="*/ 0 w 9144000"/>
              <a:gd name="connsiteY5" fmla="*/ 762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159641 h 1310874"/>
              <a:gd name="connsiteX4" fmla="*/ 1979448 w 9144000"/>
              <a:gd name="connsiteY4" fmla="*/ 452821 h 1310874"/>
              <a:gd name="connsiteX5" fmla="*/ 0 w 9144000"/>
              <a:gd name="connsiteY5" fmla="*/ 762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159641 h 1310874"/>
              <a:gd name="connsiteX4" fmla="*/ 1979448 w 9144000"/>
              <a:gd name="connsiteY4" fmla="*/ 452821 h 1310874"/>
              <a:gd name="connsiteX5" fmla="*/ 0 w 9144000"/>
              <a:gd name="connsiteY5" fmla="*/ 762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159641 h 1310874"/>
              <a:gd name="connsiteX4" fmla="*/ 1979448 w 9144000"/>
              <a:gd name="connsiteY4" fmla="*/ 452821 h 1310874"/>
              <a:gd name="connsiteX5" fmla="*/ 0 w 9144000"/>
              <a:gd name="connsiteY5" fmla="*/ 762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083441 h 1310874"/>
              <a:gd name="connsiteX4" fmla="*/ 1979448 w 9144000"/>
              <a:gd name="connsiteY4" fmla="*/ 452821 h 1310874"/>
              <a:gd name="connsiteX5" fmla="*/ 0 w 9144000"/>
              <a:gd name="connsiteY5" fmla="*/ 762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083441 h 1310874"/>
              <a:gd name="connsiteX4" fmla="*/ 1979448 w 9144000"/>
              <a:gd name="connsiteY4" fmla="*/ 452821 h 1310874"/>
              <a:gd name="connsiteX5" fmla="*/ 0 w 9144000"/>
              <a:gd name="connsiteY5" fmla="*/ 762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083441 h 1310874"/>
              <a:gd name="connsiteX4" fmla="*/ 1979448 w 9144000"/>
              <a:gd name="connsiteY4" fmla="*/ 452821 h 1310874"/>
              <a:gd name="connsiteX5" fmla="*/ 0 w 9144000"/>
              <a:gd name="connsiteY5" fmla="*/ 762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083441 h 1310874"/>
              <a:gd name="connsiteX4" fmla="*/ 1979448 w 9144000"/>
              <a:gd name="connsiteY4" fmla="*/ 452821 h 1310874"/>
              <a:gd name="connsiteX5" fmla="*/ 0 w 9144000"/>
              <a:gd name="connsiteY5" fmla="*/ 762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083441 h 1310874"/>
              <a:gd name="connsiteX4" fmla="*/ 1979448 w 9144000"/>
              <a:gd name="connsiteY4" fmla="*/ 452821 h 1310874"/>
              <a:gd name="connsiteX5" fmla="*/ 0 w 9144000"/>
              <a:gd name="connsiteY5" fmla="*/ 762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6513786 w 9144000"/>
              <a:gd name="connsiteY3" fmla="*/ 1007241 h 1310874"/>
              <a:gd name="connsiteX4" fmla="*/ 1979448 w 9144000"/>
              <a:gd name="connsiteY4" fmla="*/ 452821 h 1310874"/>
              <a:gd name="connsiteX5" fmla="*/ 0 w 9144000"/>
              <a:gd name="connsiteY5" fmla="*/ 762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6513786 w 9144000"/>
              <a:gd name="connsiteY3" fmla="*/ 1007241 h 1310874"/>
              <a:gd name="connsiteX4" fmla="*/ 1979448 w 9144000"/>
              <a:gd name="connsiteY4" fmla="*/ 452821 h 1310874"/>
              <a:gd name="connsiteX5" fmla="*/ 0 w 9144000"/>
              <a:gd name="connsiteY5" fmla="*/ 762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6513786 w 9144000"/>
              <a:gd name="connsiteY3" fmla="*/ 1007241 h 1310874"/>
              <a:gd name="connsiteX4" fmla="*/ 1979448 w 9144000"/>
              <a:gd name="connsiteY4" fmla="*/ 452821 h 1310874"/>
              <a:gd name="connsiteX5" fmla="*/ 0 w 9144000"/>
              <a:gd name="connsiteY5" fmla="*/ 762000 h 1310874"/>
              <a:gd name="connsiteX6" fmla="*/ 0 w 9144000"/>
              <a:gd name="connsiteY6" fmla="*/ 0 h 1310874"/>
              <a:gd name="connsiteX0" fmla="*/ 0 w 9144000"/>
              <a:gd name="connsiteY0" fmla="*/ 0 h 1255841"/>
              <a:gd name="connsiteX1" fmla="*/ 9144000 w 9144000"/>
              <a:gd name="connsiteY1" fmla="*/ 0 h 1255841"/>
              <a:gd name="connsiteX2" fmla="*/ 9144000 w 9144000"/>
              <a:gd name="connsiteY2" fmla="*/ 1143000 h 1255841"/>
              <a:gd name="connsiteX3" fmla="*/ 6513786 w 9144000"/>
              <a:gd name="connsiteY3" fmla="*/ 1007241 h 1255841"/>
              <a:gd name="connsiteX4" fmla="*/ 1979448 w 9144000"/>
              <a:gd name="connsiteY4" fmla="*/ 452821 h 1255841"/>
              <a:gd name="connsiteX5" fmla="*/ 0 w 9144000"/>
              <a:gd name="connsiteY5" fmla="*/ 762000 h 1255841"/>
              <a:gd name="connsiteX6" fmla="*/ 0 w 9144000"/>
              <a:gd name="connsiteY6" fmla="*/ 0 h 1255841"/>
              <a:gd name="connsiteX0" fmla="*/ 0 w 9144000"/>
              <a:gd name="connsiteY0" fmla="*/ 0 h 1238908"/>
              <a:gd name="connsiteX1" fmla="*/ 9144000 w 9144000"/>
              <a:gd name="connsiteY1" fmla="*/ 0 h 1238908"/>
              <a:gd name="connsiteX2" fmla="*/ 9144000 w 9144000"/>
              <a:gd name="connsiteY2" fmla="*/ 1143000 h 1238908"/>
              <a:gd name="connsiteX3" fmla="*/ 6513786 w 9144000"/>
              <a:gd name="connsiteY3" fmla="*/ 1007241 h 1238908"/>
              <a:gd name="connsiteX4" fmla="*/ 1979448 w 9144000"/>
              <a:gd name="connsiteY4" fmla="*/ 452821 h 1238908"/>
              <a:gd name="connsiteX5" fmla="*/ 0 w 9144000"/>
              <a:gd name="connsiteY5" fmla="*/ 762000 h 1238908"/>
              <a:gd name="connsiteX6" fmla="*/ 0 w 9144000"/>
              <a:gd name="connsiteY6" fmla="*/ 0 h 1238908"/>
              <a:gd name="connsiteX0" fmla="*/ 0 w 9144000"/>
              <a:gd name="connsiteY0" fmla="*/ 0 h 1209275"/>
              <a:gd name="connsiteX1" fmla="*/ 9144000 w 9144000"/>
              <a:gd name="connsiteY1" fmla="*/ 0 h 1209275"/>
              <a:gd name="connsiteX2" fmla="*/ 9144000 w 9144000"/>
              <a:gd name="connsiteY2" fmla="*/ 1143000 h 1209275"/>
              <a:gd name="connsiteX3" fmla="*/ 6513786 w 9144000"/>
              <a:gd name="connsiteY3" fmla="*/ 1007241 h 1209275"/>
              <a:gd name="connsiteX4" fmla="*/ 1979448 w 9144000"/>
              <a:gd name="connsiteY4" fmla="*/ 452821 h 1209275"/>
              <a:gd name="connsiteX5" fmla="*/ 0 w 9144000"/>
              <a:gd name="connsiteY5" fmla="*/ 762000 h 1209275"/>
              <a:gd name="connsiteX6" fmla="*/ 0 w 9144000"/>
              <a:gd name="connsiteY6" fmla="*/ 0 h 1209275"/>
              <a:gd name="connsiteX0" fmla="*/ 0 w 9144000"/>
              <a:gd name="connsiteY0" fmla="*/ 0 h 1209275"/>
              <a:gd name="connsiteX1" fmla="*/ 9144000 w 9144000"/>
              <a:gd name="connsiteY1" fmla="*/ 0 h 1209275"/>
              <a:gd name="connsiteX2" fmla="*/ 9144000 w 9144000"/>
              <a:gd name="connsiteY2" fmla="*/ 1143000 h 1209275"/>
              <a:gd name="connsiteX3" fmla="*/ 6513786 w 9144000"/>
              <a:gd name="connsiteY3" fmla="*/ 1007241 h 1209275"/>
              <a:gd name="connsiteX4" fmla="*/ 1979448 w 9144000"/>
              <a:gd name="connsiteY4" fmla="*/ 452821 h 1209275"/>
              <a:gd name="connsiteX5" fmla="*/ 0 w 9144000"/>
              <a:gd name="connsiteY5" fmla="*/ 762000 h 1209275"/>
              <a:gd name="connsiteX6" fmla="*/ 0 w 9144000"/>
              <a:gd name="connsiteY6" fmla="*/ 0 h 1209275"/>
              <a:gd name="connsiteX0" fmla="*/ 0 w 9144000"/>
              <a:gd name="connsiteY0" fmla="*/ 0 h 1133075"/>
              <a:gd name="connsiteX1" fmla="*/ 9144000 w 9144000"/>
              <a:gd name="connsiteY1" fmla="*/ 0 h 1133075"/>
              <a:gd name="connsiteX2" fmla="*/ 9144000 w 9144000"/>
              <a:gd name="connsiteY2" fmla="*/ 1066800 h 1133075"/>
              <a:gd name="connsiteX3" fmla="*/ 6513786 w 9144000"/>
              <a:gd name="connsiteY3" fmla="*/ 1007241 h 1133075"/>
              <a:gd name="connsiteX4" fmla="*/ 1979448 w 9144000"/>
              <a:gd name="connsiteY4" fmla="*/ 452821 h 1133075"/>
              <a:gd name="connsiteX5" fmla="*/ 0 w 9144000"/>
              <a:gd name="connsiteY5" fmla="*/ 762000 h 1133075"/>
              <a:gd name="connsiteX6" fmla="*/ 0 w 9144000"/>
              <a:gd name="connsiteY6" fmla="*/ 0 h 1133075"/>
              <a:gd name="connsiteX0" fmla="*/ 0 w 9582369"/>
              <a:gd name="connsiteY0" fmla="*/ 0 h 1244600"/>
              <a:gd name="connsiteX1" fmla="*/ 9144000 w 9582369"/>
              <a:gd name="connsiteY1" fmla="*/ 0 h 1244600"/>
              <a:gd name="connsiteX2" fmla="*/ 9144000 w 9582369"/>
              <a:gd name="connsiteY2" fmla="*/ 1066800 h 1244600"/>
              <a:gd name="connsiteX3" fmla="*/ 9144000 w 9582369"/>
              <a:gd name="connsiteY3" fmla="*/ 914402 h 1244600"/>
              <a:gd name="connsiteX4" fmla="*/ 6513786 w 9582369"/>
              <a:gd name="connsiteY4" fmla="*/ 1007241 h 1244600"/>
              <a:gd name="connsiteX5" fmla="*/ 1979448 w 9582369"/>
              <a:gd name="connsiteY5" fmla="*/ 452821 h 1244600"/>
              <a:gd name="connsiteX6" fmla="*/ 0 w 9582369"/>
              <a:gd name="connsiteY6" fmla="*/ 762000 h 1244600"/>
              <a:gd name="connsiteX7" fmla="*/ 0 w 9582369"/>
              <a:gd name="connsiteY7" fmla="*/ 0 h 1244600"/>
              <a:gd name="connsiteX0" fmla="*/ 0 w 9277569"/>
              <a:gd name="connsiteY0" fmla="*/ 0 h 1244600"/>
              <a:gd name="connsiteX1" fmla="*/ 9144000 w 9277569"/>
              <a:gd name="connsiteY1" fmla="*/ 0 h 1244600"/>
              <a:gd name="connsiteX2" fmla="*/ 9144000 w 9277569"/>
              <a:gd name="connsiteY2" fmla="*/ 1066800 h 1244600"/>
              <a:gd name="connsiteX3" fmla="*/ 8839200 w 9277569"/>
              <a:gd name="connsiteY3" fmla="*/ 914402 h 1244600"/>
              <a:gd name="connsiteX4" fmla="*/ 6513786 w 9277569"/>
              <a:gd name="connsiteY4" fmla="*/ 1007241 h 1244600"/>
              <a:gd name="connsiteX5" fmla="*/ 1979448 w 9277569"/>
              <a:gd name="connsiteY5" fmla="*/ 452821 h 1244600"/>
              <a:gd name="connsiteX6" fmla="*/ 0 w 9277569"/>
              <a:gd name="connsiteY6" fmla="*/ 762000 h 1244600"/>
              <a:gd name="connsiteX7" fmla="*/ 0 w 9277569"/>
              <a:gd name="connsiteY7" fmla="*/ 0 h 1244600"/>
              <a:gd name="connsiteX0" fmla="*/ 0 w 9277569"/>
              <a:gd name="connsiteY0" fmla="*/ 0 h 1007241"/>
              <a:gd name="connsiteX1" fmla="*/ 9144000 w 9277569"/>
              <a:gd name="connsiteY1" fmla="*/ 0 h 1007241"/>
              <a:gd name="connsiteX2" fmla="*/ 9144000 w 9277569"/>
              <a:gd name="connsiteY2" fmla="*/ 533400 h 1007241"/>
              <a:gd name="connsiteX3" fmla="*/ 8839200 w 9277569"/>
              <a:gd name="connsiteY3" fmla="*/ 914402 h 1007241"/>
              <a:gd name="connsiteX4" fmla="*/ 6513786 w 9277569"/>
              <a:gd name="connsiteY4" fmla="*/ 1007241 h 1007241"/>
              <a:gd name="connsiteX5" fmla="*/ 1979448 w 9277569"/>
              <a:gd name="connsiteY5" fmla="*/ 452821 h 1007241"/>
              <a:gd name="connsiteX6" fmla="*/ 0 w 9277569"/>
              <a:gd name="connsiteY6" fmla="*/ 762000 h 1007241"/>
              <a:gd name="connsiteX7" fmla="*/ 0 w 9277569"/>
              <a:gd name="connsiteY7" fmla="*/ 0 h 1007241"/>
              <a:gd name="connsiteX0" fmla="*/ 0 w 9277569"/>
              <a:gd name="connsiteY0" fmla="*/ 0 h 1007241"/>
              <a:gd name="connsiteX1" fmla="*/ 9144000 w 9277569"/>
              <a:gd name="connsiteY1" fmla="*/ 0 h 1007241"/>
              <a:gd name="connsiteX2" fmla="*/ 9144000 w 9277569"/>
              <a:gd name="connsiteY2" fmla="*/ 533400 h 1007241"/>
              <a:gd name="connsiteX3" fmla="*/ 8839200 w 9277569"/>
              <a:gd name="connsiteY3" fmla="*/ 914402 h 1007241"/>
              <a:gd name="connsiteX4" fmla="*/ 6513786 w 9277569"/>
              <a:gd name="connsiteY4" fmla="*/ 1007241 h 1007241"/>
              <a:gd name="connsiteX5" fmla="*/ 1979448 w 9277569"/>
              <a:gd name="connsiteY5" fmla="*/ 452821 h 1007241"/>
              <a:gd name="connsiteX6" fmla="*/ 0 w 9277569"/>
              <a:gd name="connsiteY6" fmla="*/ 762000 h 1007241"/>
              <a:gd name="connsiteX7" fmla="*/ 0 w 9277569"/>
              <a:gd name="connsiteY7" fmla="*/ 0 h 1007241"/>
              <a:gd name="connsiteX0" fmla="*/ 0 w 9144000"/>
              <a:gd name="connsiteY0" fmla="*/ 0 h 1076729"/>
              <a:gd name="connsiteX1" fmla="*/ 9144000 w 9144000"/>
              <a:gd name="connsiteY1" fmla="*/ 0 h 1076729"/>
              <a:gd name="connsiteX2" fmla="*/ 9144000 w 9144000"/>
              <a:gd name="connsiteY2" fmla="*/ 533400 h 1076729"/>
              <a:gd name="connsiteX3" fmla="*/ 7848600 w 9144000"/>
              <a:gd name="connsiteY3" fmla="*/ 1066802 h 1076729"/>
              <a:gd name="connsiteX4" fmla="*/ 6513786 w 9144000"/>
              <a:gd name="connsiteY4" fmla="*/ 1007241 h 1076729"/>
              <a:gd name="connsiteX5" fmla="*/ 1979448 w 9144000"/>
              <a:gd name="connsiteY5" fmla="*/ 452821 h 1076729"/>
              <a:gd name="connsiteX6" fmla="*/ 0 w 9144000"/>
              <a:gd name="connsiteY6" fmla="*/ 762000 h 1076729"/>
              <a:gd name="connsiteX7" fmla="*/ 0 w 9144000"/>
              <a:gd name="connsiteY7" fmla="*/ 0 h 1076729"/>
              <a:gd name="connsiteX0" fmla="*/ 0 w 9144000"/>
              <a:gd name="connsiteY0" fmla="*/ 0 h 1076729"/>
              <a:gd name="connsiteX1" fmla="*/ 9144000 w 9144000"/>
              <a:gd name="connsiteY1" fmla="*/ 0 h 1076729"/>
              <a:gd name="connsiteX2" fmla="*/ 9144000 w 9144000"/>
              <a:gd name="connsiteY2" fmla="*/ 533400 h 1076729"/>
              <a:gd name="connsiteX3" fmla="*/ 7848600 w 9144000"/>
              <a:gd name="connsiteY3" fmla="*/ 1066802 h 1076729"/>
              <a:gd name="connsiteX4" fmla="*/ 6513786 w 9144000"/>
              <a:gd name="connsiteY4" fmla="*/ 1007241 h 1076729"/>
              <a:gd name="connsiteX5" fmla="*/ 1979448 w 9144000"/>
              <a:gd name="connsiteY5" fmla="*/ 452821 h 1076729"/>
              <a:gd name="connsiteX6" fmla="*/ 0 w 9144000"/>
              <a:gd name="connsiteY6" fmla="*/ 762000 h 1076729"/>
              <a:gd name="connsiteX7" fmla="*/ 0 w 9144000"/>
              <a:gd name="connsiteY7" fmla="*/ 0 h 1076729"/>
              <a:gd name="connsiteX0" fmla="*/ 0 w 9144000"/>
              <a:gd name="connsiteY0" fmla="*/ 0 h 1085196"/>
              <a:gd name="connsiteX1" fmla="*/ 9144000 w 9144000"/>
              <a:gd name="connsiteY1" fmla="*/ 0 h 1085196"/>
              <a:gd name="connsiteX2" fmla="*/ 9144000 w 9144000"/>
              <a:gd name="connsiteY2" fmla="*/ 533400 h 1085196"/>
              <a:gd name="connsiteX3" fmla="*/ 7848600 w 9144000"/>
              <a:gd name="connsiteY3" fmla="*/ 1066802 h 1085196"/>
              <a:gd name="connsiteX4" fmla="*/ 6513786 w 9144000"/>
              <a:gd name="connsiteY4" fmla="*/ 1007241 h 1085196"/>
              <a:gd name="connsiteX5" fmla="*/ 1979448 w 9144000"/>
              <a:gd name="connsiteY5" fmla="*/ 452821 h 1085196"/>
              <a:gd name="connsiteX6" fmla="*/ 0 w 9144000"/>
              <a:gd name="connsiteY6" fmla="*/ 762000 h 1085196"/>
              <a:gd name="connsiteX7" fmla="*/ 0 w 9144000"/>
              <a:gd name="connsiteY7" fmla="*/ 0 h 1085196"/>
              <a:gd name="connsiteX0" fmla="*/ 0 w 9144000"/>
              <a:gd name="connsiteY0" fmla="*/ 0 h 1085196"/>
              <a:gd name="connsiteX1" fmla="*/ 9144000 w 9144000"/>
              <a:gd name="connsiteY1" fmla="*/ 0 h 1085196"/>
              <a:gd name="connsiteX2" fmla="*/ 9144000 w 9144000"/>
              <a:gd name="connsiteY2" fmla="*/ 762000 h 1085196"/>
              <a:gd name="connsiteX3" fmla="*/ 7848600 w 9144000"/>
              <a:gd name="connsiteY3" fmla="*/ 1066802 h 1085196"/>
              <a:gd name="connsiteX4" fmla="*/ 6513786 w 9144000"/>
              <a:gd name="connsiteY4" fmla="*/ 1007241 h 1085196"/>
              <a:gd name="connsiteX5" fmla="*/ 1979448 w 9144000"/>
              <a:gd name="connsiteY5" fmla="*/ 452821 h 1085196"/>
              <a:gd name="connsiteX6" fmla="*/ 0 w 9144000"/>
              <a:gd name="connsiteY6" fmla="*/ 762000 h 1085196"/>
              <a:gd name="connsiteX7" fmla="*/ 0 w 9144000"/>
              <a:gd name="connsiteY7" fmla="*/ 0 h 1085196"/>
              <a:gd name="connsiteX0" fmla="*/ 0 w 9144000"/>
              <a:gd name="connsiteY0" fmla="*/ 0 h 1089429"/>
              <a:gd name="connsiteX1" fmla="*/ 9144000 w 9144000"/>
              <a:gd name="connsiteY1" fmla="*/ 0 h 1089429"/>
              <a:gd name="connsiteX2" fmla="*/ 9144000 w 9144000"/>
              <a:gd name="connsiteY2" fmla="*/ 762000 h 1089429"/>
              <a:gd name="connsiteX3" fmla="*/ 7848600 w 9144000"/>
              <a:gd name="connsiteY3" fmla="*/ 1066802 h 1089429"/>
              <a:gd name="connsiteX4" fmla="*/ 6513786 w 9144000"/>
              <a:gd name="connsiteY4" fmla="*/ 1007241 h 1089429"/>
              <a:gd name="connsiteX5" fmla="*/ 1979448 w 9144000"/>
              <a:gd name="connsiteY5" fmla="*/ 452821 h 1089429"/>
              <a:gd name="connsiteX6" fmla="*/ 0 w 9144000"/>
              <a:gd name="connsiteY6" fmla="*/ 762000 h 1089429"/>
              <a:gd name="connsiteX7" fmla="*/ 0 w 9144000"/>
              <a:gd name="connsiteY7" fmla="*/ 0 h 1089429"/>
              <a:gd name="connsiteX0" fmla="*/ 0 w 9144000"/>
              <a:gd name="connsiteY0" fmla="*/ 0 h 1089429"/>
              <a:gd name="connsiteX1" fmla="*/ 9144000 w 9144000"/>
              <a:gd name="connsiteY1" fmla="*/ 0 h 1089429"/>
              <a:gd name="connsiteX2" fmla="*/ 9144000 w 9144000"/>
              <a:gd name="connsiteY2" fmla="*/ 762000 h 1089429"/>
              <a:gd name="connsiteX3" fmla="*/ 7848600 w 9144000"/>
              <a:gd name="connsiteY3" fmla="*/ 1066802 h 1089429"/>
              <a:gd name="connsiteX4" fmla="*/ 6513786 w 9144000"/>
              <a:gd name="connsiteY4" fmla="*/ 1007241 h 1089429"/>
              <a:gd name="connsiteX5" fmla="*/ 1979448 w 9144000"/>
              <a:gd name="connsiteY5" fmla="*/ 452821 h 1089429"/>
              <a:gd name="connsiteX6" fmla="*/ 0 w 9144000"/>
              <a:gd name="connsiteY6" fmla="*/ 762000 h 1089429"/>
              <a:gd name="connsiteX7" fmla="*/ 0 w 9144000"/>
              <a:gd name="connsiteY7" fmla="*/ 0 h 1089429"/>
              <a:gd name="connsiteX0" fmla="*/ 0 w 9144000"/>
              <a:gd name="connsiteY0" fmla="*/ 0 h 1089429"/>
              <a:gd name="connsiteX1" fmla="*/ 9144000 w 9144000"/>
              <a:gd name="connsiteY1" fmla="*/ 0 h 1089429"/>
              <a:gd name="connsiteX2" fmla="*/ 9144000 w 9144000"/>
              <a:gd name="connsiteY2" fmla="*/ 762000 h 1089429"/>
              <a:gd name="connsiteX3" fmla="*/ 7848600 w 9144000"/>
              <a:gd name="connsiteY3" fmla="*/ 1066802 h 1089429"/>
              <a:gd name="connsiteX4" fmla="*/ 6513786 w 9144000"/>
              <a:gd name="connsiteY4" fmla="*/ 1007241 h 1089429"/>
              <a:gd name="connsiteX5" fmla="*/ 1979448 w 9144000"/>
              <a:gd name="connsiteY5" fmla="*/ 452821 h 1089429"/>
              <a:gd name="connsiteX6" fmla="*/ 0 w 9144000"/>
              <a:gd name="connsiteY6" fmla="*/ 762000 h 1089429"/>
              <a:gd name="connsiteX7" fmla="*/ 0 w 9144000"/>
              <a:gd name="connsiteY7" fmla="*/ 0 h 1089429"/>
              <a:gd name="connsiteX0" fmla="*/ 0 w 9144000"/>
              <a:gd name="connsiteY0" fmla="*/ 0 h 1068115"/>
              <a:gd name="connsiteX1" fmla="*/ 9144000 w 9144000"/>
              <a:gd name="connsiteY1" fmla="*/ 0 h 1068115"/>
              <a:gd name="connsiteX2" fmla="*/ 9144000 w 9144000"/>
              <a:gd name="connsiteY2" fmla="*/ 762000 h 1068115"/>
              <a:gd name="connsiteX3" fmla="*/ 7848600 w 9144000"/>
              <a:gd name="connsiteY3" fmla="*/ 1066802 h 1068115"/>
              <a:gd name="connsiteX4" fmla="*/ 6513786 w 9144000"/>
              <a:gd name="connsiteY4" fmla="*/ 1007241 h 1068115"/>
              <a:gd name="connsiteX5" fmla="*/ 1979448 w 9144000"/>
              <a:gd name="connsiteY5" fmla="*/ 452821 h 1068115"/>
              <a:gd name="connsiteX6" fmla="*/ 0 w 9144000"/>
              <a:gd name="connsiteY6" fmla="*/ 762000 h 1068115"/>
              <a:gd name="connsiteX7" fmla="*/ 0 w 9144000"/>
              <a:gd name="connsiteY7" fmla="*/ 0 h 1068115"/>
              <a:gd name="connsiteX0" fmla="*/ 0 w 9144000"/>
              <a:gd name="connsiteY0" fmla="*/ 0 h 1058771"/>
              <a:gd name="connsiteX1" fmla="*/ 9144000 w 9144000"/>
              <a:gd name="connsiteY1" fmla="*/ 0 h 1058771"/>
              <a:gd name="connsiteX2" fmla="*/ 9144000 w 9144000"/>
              <a:gd name="connsiteY2" fmla="*/ 762000 h 1058771"/>
              <a:gd name="connsiteX3" fmla="*/ 6513786 w 9144000"/>
              <a:gd name="connsiteY3" fmla="*/ 1007241 h 1058771"/>
              <a:gd name="connsiteX4" fmla="*/ 1979448 w 9144000"/>
              <a:gd name="connsiteY4" fmla="*/ 452821 h 1058771"/>
              <a:gd name="connsiteX5" fmla="*/ 0 w 9144000"/>
              <a:gd name="connsiteY5" fmla="*/ 762000 h 1058771"/>
              <a:gd name="connsiteX6" fmla="*/ 0 w 9144000"/>
              <a:gd name="connsiteY6" fmla="*/ 0 h 1058771"/>
              <a:gd name="connsiteX0" fmla="*/ 0 w 9144000"/>
              <a:gd name="connsiteY0" fmla="*/ 0 h 1228104"/>
              <a:gd name="connsiteX1" fmla="*/ 9144000 w 9144000"/>
              <a:gd name="connsiteY1" fmla="*/ 0 h 1228104"/>
              <a:gd name="connsiteX2" fmla="*/ 9144000 w 9144000"/>
              <a:gd name="connsiteY2" fmla="*/ 762000 h 1228104"/>
              <a:gd name="connsiteX3" fmla="*/ 6513786 w 9144000"/>
              <a:gd name="connsiteY3" fmla="*/ 1007241 h 1228104"/>
              <a:gd name="connsiteX4" fmla="*/ 1979448 w 9144000"/>
              <a:gd name="connsiteY4" fmla="*/ 452821 h 1228104"/>
              <a:gd name="connsiteX5" fmla="*/ 0 w 9144000"/>
              <a:gd name="connsiteY5" fmla="*/ 762000 h 1228104"/>
              <a:gd name="connsiteX6" fmla="*/ 0 w 9144000"/>
              <a:gd name="connsiteY6" fmla="*/ 0 h 1228104"/>
              <a:gd name="connsiteX0" fmla="*/ 0 w 9144000"/>
              <a:gd name="connsiteY0" fmla="*/ 0 h 1228104"/>
              <a:gd name="connsiteX1" fmla="*/ 9144000 w 9144000"/>
              <a:gd name="connsiteY1" fmla="*/ 0 h 1228104"/>
              <a:gd name="connsiteX2" fmla="*/ 9144000 w 9144000"/>
              <a:gd name="connsiteY2" fmla="*/ 762000 h 1228104"/>
              <a:gd name="connsiteX3" fmla="*/ 6513786 w 9144000"/>
              <a:gd name="connsiteY3" fmla="*/ 1007241 h 1228104"/>
              <a:gd name="connsiteX4" fmla="*/ 1979448 w 9144000"/>
              <a:gd name="connsiteY4" fmla="*/ 452821 h 1228104"/>
              <a:gd name="connsiteX5" fmla="*/ 0 w 9144000"/>
              <a:gd name="connsiteY5" fmla="*/ 762000 h 1228104"/>
              <a:gd name="connsiteX6" fmla="*/ 0 w 9144000"/>
              <a:gd name="connsiteY6" fmla="*/ 0 h 1228104"/>
              <a:gd name="connsiteX0" fmla="*/ 0 w 9144000"/>
              <a:gd name="connsiteY0" fmla="*/ 0 h 1228104"/>
              <a:gd name="connsiteX1" fmla="*/ 9144000 w 9144000"/>
              <a:gd name="connsiteY1" fmla="*/ 0 h 1228104"/>
              <a:gd name="connsiteX2" fmla="*/ 9144000 w 9144000"/>
              <a:gd name="connsiteY2" fmla="*/ 762000 h 1228104"/>
              <a:gd name="connsiteX3" fmla="*/ 6513786 w 9144000"/>
              <a:gd name="connsiteY3" fmla="*/ 1007241 h 1228104"/>
              <a:gd name="connsiteX4" fmla="*/ 1979448 w 9144000"/>
              <a:gd name="connsiteY4" fmla="*/ 452821 h 1228104"/>
              <a:gd name="connsiteX5" fmla="*/ 0 w 9144000"/>
              <a:gd name="connsiteY5" fmla="*/ 762000 h 1228104"/>
              <a:gd name="connsiteX6" fmla="*/ 0 w 9144000"/>
              <a:gd name="connsiteY6" fmla="*/ 0 h 122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1228104">
                <a:moveTo>
                  <a:pt x="0" y="0"/>
                </a:moveTo>
                <a:lnTo>
                  <a:pt x="9144000" y="0"/>
                </a:lnTo>
                <a:lnTo>
                  <a:pt x="9144000" y="762000"/>
                </a:lnTo>
                <a:cubicBezTo>
                  <a:pt x="8654831" y="976440"/>
                  <a:pt x="8012678" y="1228104"/>
                  <a:pt x="6513786" y="1007241"/>
                </a:cubicBezTo>
                <a:cubicBezTo>
                  <a:pt x="5308161" y="861994"/>
                  <a:pt x="2924065" y="461141"/>
                  <a:pt x="1979448" y="452821"/>
                </a:cubicBezTo>
                <a:cubicBezTo>
                  <a:pt x="695143" y="436326"/>
                  <a:pt x="287575" y="621570"/>
                  <a:pt x="0" y="76200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2000">
                <a:schemeClr val="tx1"/>
              </a:gs>
              <a:gs pos="19000">
                <a:schemeClr val="bg1"/>
              </a:gs>
              <a:gs pos="55000">
                <a:schemeClr val="tx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Times" pitchFamily="-65" charset="0"/>
              <a:cs typeface="ＭＳ Ｐゴシック" charset="-128"/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0" y="1524000"/>
            <a:ext cx="4724400" cy="2133600"/>
          </a:xfrm>
        </p:spPr>
        <p:txBody>
          <a:bodyPr/>
          <a:lstStyle>
            <a:lvl1pPr algn="l">
              <a:defRPr sz="4400">
                <a:solidFill>
                  <a:schemeClr val="accent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4038600"/>
            <a:ext cx="4724400" cy="838200"/>
          </a:xfrm>
        </p:spPr>
        <p:txBody>
          <a:bodyPr/>
          <a:lstStyle>
            <a:lvl1pPr marL="0" indent="0" algn="l">
              <a:buFontTx/>
              <a:buNone/>
              <a:defRPr sz="2000" b="0" i="0">
                <a:solidFill>
                  <a:schemeClr val="accent1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FED-LOGO-bla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4702" y="2872428"/>
            <a:ext cx="2057400" cy="1937084"/>
          </a:xfrm>
          <a:prstGeom prst="rect">
            <a:avLst/>
          </a:prstGeom>
        </p:spPr>
      </p:pic>
      <p:pic>
        <p:nvPicPr>
          <p:cNvPr id="11" name="Picture 10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" y="1582421"/>
            <a:ext cx="3084170" cy="938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604B-3E05-4C77-B040-B2A2819E27C4}" type="datetime1">
              <a:rPr lang="en-US" smtClean="0"/>
              <a:t>4/1/2015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A51F-9189-4856-95B8-B1A9C5586F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19357"/>
            <a:ext cx="2057400" cy="47068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19357"/>
            <a:ext cx="6019800" cy="47068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D21B-8979-42EA-9E22-730742F68EB8}" type="datetime1">
              <a:rPr lang="en-US" smtClean="0"/>
              <a:t>4/1/2015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A51F-9189-4856-95B8-B1A9C5586F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6D9A-E2C5-4F24-88A2-1492712F8385}" type="datetime1">
              <a:rPr lang="en-US" smtClean="0"/>
              <a:t>4/1/2015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A51F-9189-4856-95B8-B1A9C5586F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6361873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2A53A51F-9189-4856-95B8-B1A9C5586FA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172200"/>
            <a:ext cx="1764665" cy="535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D5BB-613C-4A88-B504-B20EA3F4F372}" type="datetime1">
              <a:rPr lang="en-US" smtClean="0"/>
              <a:t>4/1/2015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A51F-9189-4856-95B8-B1A9C5586F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9746"/>
            <a:ext cx="4038600" cy="39064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30418"/>
            <a:ext cx="4038600" cy="39064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B3B6-3D7A-4071-85E8-EF4C4170FC9D}" type="datetime1">
              <a:rPr lang="en-US" smtClean="0"/>
              <a:t>4/1/2015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A51F-9189-4856-95B8-B1A9C5586F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74875"/>
            <a:ext cx="4040188" cy="8239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158869"/>
            <a:ext cx="4040188" cy="29672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74875"/>
            <a:ext cx="4041775" cy="8239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158869"/>
            <a:ext cx="4041775" cy="29672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F5F31-E38E-4166-889D-D86DB21F6A47}" type="datetime1">
              <a:rPr lang="en-US" smtClean="0"/>
              <a:t>4/1/2015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A51F-9189-4856-95B8-B1A9C5586F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3251-2818-4773-AAFE-476D6166FD38}" type="datetime1">
              <a:rPr lang="en-US" smtClean="0"/>
              <a:t>4/1/2015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A51F-9189-4856-95B8-B1A9C5586F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014B-3647-44B8-8047-70662AC70A02}" type="datetime1">
              <a:rPr lang="en-US" smtClean="0"/>
              <a:t>4/1/2015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A51F-9189-4856-95B8-B1A9C5586F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4654"/>
            <a:ext cx="3008313" cy="7256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44654"/>
            <a:ext cx="5111750" cy="47815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19747"/>
            <a:ext cx="3008313" cy="39064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89B8A-3B8B-45E2-B0F7-52A4CED7418D}" type="datetime1">
              <a:rPr lang="en-US" smtClean="0"/>
              <a:t>4/1/2015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A51F-9189-4856-95B8-B1A9C5586F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0699"/>
            <a:ext cx="5486400" cy="32868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2F70-021B-4713-AB15-AC92A7D93DED}" type="datetime1">
              <a:rPr lang="en-US" smtClean="0"/>
              <a:t>4/1/2015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A51F-9189-4856-95B8-B1A9C5586F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11276"/>
            <a:ext cx="8229600" cy="697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19372"/>
            <a:ext cx="8229600" cy="3606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17607-E1EF-4945-85D3-8D8168D36BC9}" type="datetime1">
              <a:rPr lang="en-US" smtClean="0"/>
              <a:t>4/1/2015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3A51F-9189-4856-95B8-B1A9C5586F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10"/>
          <p:cNvSpPr/>
          <p:nvPr/>
        </p:nvSpPr>
        <p:spPr bwMode="auto">
          <a:xfrm>
            <a:off x="0" y="0"/>
            <a:ext cx="9144000" cy="1311275"/>
          </a:xfrm>
          <a:custGeom>
            <a:avLst/>
            <a:gdLst>
              <a:gd name="connsiteX0" fmla="*/ 0 w 8686800"/>
              <a:gd name="connsiteY0" fmla="*/ 0 h 914400"/>
              <a:gd name="connsiteX1" fmla="*/ 8686800 w 8686800"/>
              <a:gd name="connsiteY1" fmla="*/ 0 h 914400"/>
              <a:gd name="connsiteX2" fmla="*/ 8686800 w 8686800"/>
              <a:gd name="connsiteY2" fmla="*/ 914400 h 914400"/>
              <a:gd name="connsiteX3" fmla="*/ 0 w 8686800"/>
              <a:gd name="connsiteY3" fmla="*/ 914400 h 914400"/>
              <a:gd name="connsiteX4" fmla="*/ 0 w 8686800"/>
              <a:gd name="connsiteY4" fmla="*/ 0 h 914400"/>
              <a:gd name="connsiteX0" fmla="*/ 0 w 8686800"/>
              <a:gd name="connsiteY0" fmla="*/ 0 h 914400"/>
              <a:gd name="connsiteX1" fmla="*/ 8686800 w 8686800"/>
              <a:gd name="connsiteY1" fmla="*/ 0 h 914400"/>
              <a:gd name="connsiteX2" fmla="*/ 8686800 w 8686800"/>
              <a:gd name="connsiteY2" fmla="*/ 914400 h 914400"/>
              <a:gd name="connsiteX3" fmla="*/ 1270000 w 8686800"/>
              <a:gd name="connsiteY3" fmla="*/ 376767 h 914400"/>
              <a:gd name="connsiteX4" fmla="*/ 0 w 8686800"/>
              <a:gd name="connsiteY4" fmla="*/ 914400 h 914400"/>
              <a:gd name="connsiteX5" fmla="*/ 0 w 8686800"/>
              <a:gd name="connsiteY5" fmla="*/ 0 h 914400"/>
              <a:gd name="connsiteX0" fmla="*/ 0 w 8686800"/>
              <a:gd name="connsiteY0" fmla="*/ 0 h 914400"/>
              <a:gd name="connsiteX1" fmla="*/ 8686800 w 8686800"/>
              <a:gd name="connsiteY1" fmla="*/ 0 h 914400"/>
              <a:gd name="connsiteX2" fmla="*/ 8686800 w 8686800"/>
              <a:gd name="connsiteY2" fmla="*/ 914400 h 914400"/>
              <a:gd name="connsiteX3" fmla="*/ 1270000 w 8686800"/>
              <a:gd name="connsiteY3" fmla="*/ 376767 h 914400"/>
              <a:gd name="connsiteX4" fmla="*/ 1265767 w 8686800"/>
              <a:gd name="connsiteY4" fmla="*/ 529167 h 914400"/>
              <a:gd name="connsiteX5" fmla="*/ 0 w 8686800"/>
              <a:gd name="connsiteY5" fmla="*/ 914400 h 914400"/>
              <a:gd name="connsiteX6" fmla="*/ 0 w 8686800"/>
              <a:gd name="connsiteY6" fmla="*/ 0 h 914400"/>
              <a:gd name="connsiteX0" fmla="*/ 0 w 8686800"/>
              <a:gd name="connsiteY0" fmla="*/ 0 h 914400"/>
              <a:gd name="connsiteX1" fmla="*/ 8686800 w 8686800"/>
              <a:gd name="connsiteY1" fmla="*/ 0 h 914400"/>
              <a:gd name="connsiteX2" fmla="*/ 8686800 w 8686800"/>
              <a:gd name="connsiteY2" fmla="*/ 914400 h 914400"/>
              <a:gd name="connsiteX3" fmla="*/ 4394200 w 8686800"/>
              <a:gd name="connsiteY3" fmla="*/ 757767 h 914400"/>
              <a:gd name="connsiteX4" fmla="*/ 1265767 w 8686800"/>
              <a:gd name="connsiteY4" fmla="*/ 529167 h 914400"/>
              <a:gd name="connsiteX5" fmla="*/ 0 w 8686800"/>
              <a:gd name="connsiteY5" fmla="*/ 914400 h 914400"/>
              <a:gd name="connsiteX6" fmla="*/ 0 w 8686800"/>
              <a:gd name="connsiteY6" fmla="*/ 0 h 914400"/>
              <a:gd name="connsiteX0" fmla="*/ 0 w 8686800"/>
              <a:gd name="connsiteY0" fmla="*/ 0 h 1002594"/>
              <a:gd name="connsiteX1" fmla="*/ 8686800 w 8686800"/>
              <a:gd name="connsiteY1" fmla="*/ 0 h 1002594"/>
              <a:gd name="connsiteX2" fmla="*/ 8686800 w 8686800"/>
              <a:gd name="connsiteY2" fmla="*/ 914400 h 1002594"/>
              <a:gd name="connsiteX3" fmla="*/ 4394200 w 8686800"/>
              <a:gd name="connsiteY3" fmla="*/ 757767 h 1002594"/>
              <a:gd name="connsiteX4" fmla="*/ 1265767 w 8686800"/>
              <a:gd name="connsiteY4" fmla="*/ 529167 h 1002594"/>
              <a:gd name="connsiteX5" fmla="*/ 0 w 8686800"/>
              <a:gd name="connsiteY5" fmla="*/ 914400 h 1002594"/>
              <a:gd name="connsiteX6" fmla="*/ 0 w 8686800"/>
              <a:gd name="connsiteY6" fmla="*/ 0 h 1002594"/>
              <a:gd name="connsiteX0" fmla="*/ 0 w 8686800"/>
              <a:gd name="connsiteY0" fmla="*/ 0 h 914400"/>
              <a:gd name="connsiteX1" fmla="*/ 8686800 w 8686800"/>
              <a:gd name="connsiteY1" fmla="*/ 0 h 914400"/>
              <a:gd name="connsiteX2" fmla="*/ 8686800 w 8686800"/>
              <a:gd name="connsiteY2" fmla="*/ 914400 h 914400"/>
              <a:gd name="connsiteX3" fmla="*/ 4394200 w 8686800"/>
              <a:gd name="connsiteY3" fmla="*/ 757767 h 914400"/>
              <a:gd name="connsiteX4" fmla="*/ 1265767 w 8686800"/>
              <a:gd name="connsiteY4" fmla="*/ 529167 h 914400"/>
              <a:gd name="connsiteX5" fmla="*/ 0 w 8686800"/>
              <a:gd name="connsiteY5" fmla="*/ 914400 h 914400"/>
              <a:gd name="connsiteX6" fmla="*/ 0 w 8686800"/>
              <a:gd name="connsiteY6" fmla="*/ 0 h 914400"/>
              <a:gd name="connsiteX0" fmla="*/ 0 w 8686800"/>
              <a:gd name="connsiteY0" fmla="*/ 0 h 914400"/>
              <a:gd name="connsiteX1" fmla="*/ 8686800 w 8686800"/>
              <a:gd name="connsiteY1" fmla="*/ 0 h 914400"/>
              <a:gd name="connsiteX2" fmla="*/ 8686800 w 8686800"/>
              <a:gd name="connsiteY2" fmla="*/ 914400 h 914400"/>
              <a:gd name="connsiteX3" fmla="*/ 4394200 w 8686800"/>
              <a:gd name="connsiteY3" fmla="*/ 757767 h 914400"/>
              <a:gd name="connsiteX4" fmla="*/ 1265767 w 8686800"/>
              <a:gd name="connsiteY4" fmla="*/ 529167 h 914400"/>
              <a:gd name="connsiteX5" fmla="*/ 0 w 8686800"/>
              <a:gd name="connsiteY5" fmla="*/ 914400 h 914400"/>
              <a:gd name="connsiteX6" fmla="*/ 0 w 8686800"/>
              <a:gd name="connsiteY6" fmla="*/ 0 h 914400"/>
              <a:gd name="connsiteX0" fmla="*/ 0 w 8686800"/>
              <a:gd name="connsiteY0" fmla="*/ 0 h 914400"/>
              <a:gd name="connsiteX1" fmla="*/ 8686800 w 8686800"/>
              <a:gd name="connsiteY1" fmla="*/ 0 h 914400"/>
              <a:gd name="connsiteX2" fmla="*/ 8686800 w 8686800"/>
              <a:gd name="connsiteY2" fmla="*/ 914400 h 914400"/>
              <a:gd name="connsiteX3" fmla="*/ 4394200 w 8686800"/>
              <a:gd name="connsiteY3" fmla="*/ 757767 h 914400"/>
              <a:gd name="connsiteX4" fmla="*/ 1570567 w 8686800"/>
              <a:gd name="connsiteY4" fmla="*/ 529167 h 914400"/>
              <a:gd name="connsiteX5" fmla="*/ 0 w 8686800"/>
              <a:gd name="connsiteY5" fmla="*/ 914400 h 914400"/>
              <a:gd name="connsiteX6" fmla="*/ 0 w 8686800"/>
              <a:gd name="connsiteY6" fmla="*/ 0 h 914400"/>
              <a:gd name="connsiteX0" fmla="*/ 0 w 8686800"/>
              <a:gd name="connsiteY0" fmla="*/ 0 h 914400"/>
              <a:gd name="connsiteX1" fmla="*/ 8686800 w 8686800"/>
              <a:gd name="connsiteY1" fmla="*/ 0 h 914400"/>
              <a:gd name="connsiteX2" fmla="*/ 8686800 w 8686800"/>
              <a:gd name="connsiteY2" fmla="*/ 914400 h 914400"/>
              <a:gd name="connsiteX3" fmla="*/ 4394200 w 8686800"/>
              <a:gd name="connsiteY3" fmla="*/ 757767 h 914400"/>
              <a:gd name="connsiteX4" fmla="*/ 1570567 w 8686800"/>
              <a:gd name="connsiteY4" fmla="*/ 529167 h 914400"/>
              <a:gd name="connsiteX5" fmla="*/ 0 w 8686800"/>
              <a:gd name="connsiteY5" fmla="*/ 914400 h 914400"/>
              <a:gd name="connsiteX6" fmla="*/ 0 w 8686800"/>
              <a:gd name="connsiteY6" fmla="*/ 0 h 914400"/>
              <a:gd name="connsiteX0" fmla="*/ 0 w 8686800"/>
              <a:gd name="connsiteY0" fmla="*/ 0 h 914400"/>
              <a:gd name="connsiteX1" fmla="*/ 8686800 w 8686800"/>
              <a:gd name="connsiteY1" fmla="*/ 0 h 914400"/>
              <a:gd name="connsiteX2" fmla="*/ 8686800 w 8686800"/>
              <a:gd name="connsiteY2" fmla="*/ 914400 h 914400"/>
              <a:gd name="connsiteX3" fmla="*/ 4394200 w 8686800"/>
              <a:gd name="connsiteY3" fmla="*/ 757767 h 914400"/>
              <a:gd name="connsiteX4" fmla="*/ 1570567 w 8686800"/>
              <a:gd name="connsiteY4" fmla="*/ 529167 h 914400"/>
              <a:gd name="connsiteX5" fmla="*/ 0 w 8686800"/>
              <a:gd name="connsiteY5" fmla="*/ 914400 h 914400"/>
              <a:gd name="connsiteX6" fmla="*/ 0 w 8686800"/>
              <a:gd name="connsiteY6" fmla="*/ 0 h 914400"/>
              <a:gd name="connsiteX0" fmla="*/ 0 w 9144000"/>
              <a:gd name="connsiteY0" fmla="*/ 0 h 914400"/>
              <a:gd name="connsiteX1" fmla="*/ 8686800 w 9144000"/>
              <a:gd name="connsiteY1" fmla="*/ 0 h 914400"/>
              <a:gd name="connsiteX2" fmla="*/ 9144000 w 9144000"/>
              <a:gd name="connsiteY2" fmla="*/ 685800 h 914400"/>
              <a:gd name="connsiteX3" fmla="*/ 4394200 w 9144000"/>
              <a:gd name="connsiteY3" fmla="*/ 757767 h 914400"/>
              <a:gd name="connsiteX4" fmla="*/ 1570567 w 9144000"/>
              <a:gd name="connsiteY4" fmla="*/ 529167 h 914400"/>
              <a:gd name="connsiteX5" fmla="*/ 0 w 9144000"/>
              <a:gd name="connsiteY5" fmla="*/ 914400 h 914400"/>
              <a:gd name="connsiteX6" fmla="*/ 0 w 9144000"/>
              <a:gd name="connsiteY6" fmla="*/ 0 h 914400"/>
              <a:gd name="connsiteX0" fmla="*/ 0 w 9144000"/>
              <a:gd name="connsiteY0" fmla="*/ 0 h 975078"/>
              <a:gd name="connsiteX1" fmla="*/ 8686800 w 9144000"/>
              <a:gd name="connsiteY1" fmla="*/ 0 h 975078"/>
              <a:gd name="connsiteX2" fmla="*/ 9144000 w 9144000"/>
              <a:gd name="connsiteY2" fmla="*/ 685800 h 975078"/>
              <a:gd name="connsiteX3" fmla="*/ 4394200 w 9144000"/>
              <a:gd name="connsiteY3" fmla="*/ 757767 h 975078"/>
              <a:gd name="connsiteX4" fmla="*/ 1570567 w 9144000"/>
              <a:gd name="connsiteY4" fmla="*/ 529167 h 975078"/>
              <a:gd name="connsiteX5" fmla="*/ 0 w 9144000"/>
              <a:gd name="connsiteY5" fmla="*/ 914400 h 975078"/>
              <a:gd name="connsiteX6" fmla="*/ 0 w 9144000"/>
              <a:gd name="connsiteY6" fmla="*/ 0 h 975078"/>
              <a:gd name="connsiteX0" fmla="*/ 0 w 9144000"/>
              <a:gd name="connsiteY0" fmla="*/ 0 h 1234722"/>
              <a:gd name="connsiteX1" fmla="*/ 8686800 w 9144000"/>
              <a:gd name="connsiteY1" fmla="*/ 0 h 1234722"/>
              <a:gd name="connsiteX2" fmla="*/ 9144000 w 9144000"/>
              <a:gd name="connsiteY2" fmla="*/ 685800 h 1234722"/>
              <a:gd name="connsiteX3" fmla="*/ 4394200 w 9144000"/>
              <a:gd name="connsiteY3" fmla="*/ 757767 h 1234722"/>
              <a:gd name="connsiteX4" fmla="*/ 1570567 w 9144000"/>
              <a:gd name="connsiteY4" fmla="*/ 529167 h 1234722"/>
              <a:gd name="connsiteX5" fmla="*/ 0 w 9144000"/>
              <a:gd name="connsiteY5" fmla="*/ 914400 h 1234722"/>
              <a:gd name="connsiteX6" fmla="*/ 0 w 9144000"/>
              <a:gd name="connsiteY6" fmla="*/ 0 h 1234722"/>
              <a:gd name="connsiteX0" fmla="*/ 0 w 9144000"/>
              <a:gd name="connsiteY0" fmla="*/ 76200 h 1310922"/>
              <a:gd name="connsiteX1" fmla="*/ 9144000 w 9144000"/>
              <a:gd name="connsiteY1" fmla="*/ 0 h 1310922"/>
              <a:gd name="connsiteX2" fmla="*/ 9144000 w 9144000"/>
              <a:gd name="connsiteY2" fmla="*/ 762000 h 1310922"/>
              <a:gd name="connsiteX3" fmla="*/ 4394200 w 9144000"/>
              <a:gd name="connsiteY3" fmla="*/ 833967 h 1310922"/>
              <a:gd name="connsiteX4" fmla="*/ 1570567 w 9144000"/>
              <a:gd name="connsiteY4" fmla="*/ 605367 h 1310922"/>
              <a:gd name="connsiteX5" fmla="*/ 0 w 9144000"/>
              <a:gd name="connsiteY5" fmla="*/ 990600 h 1310922"/>
              <a:gd name="connsiteX6" fmla="*/ 0 w 9144000"/>
              <a:gd name="connsiteY6" fmla="*/ 76200 h 1310922"/>
              <a:gd name="connsiteX0" fmla="*/ 0 w 9144000"/>
              <a:gd name="connsiteY0" fmla="*/ 0 h 1310922"/>
              <a:gd name="connsiteX1" fmla="*/ 9144000 w 9144000"/>
              <a:gd name="connsiteY1" fmla="*/ 0 h 1310922"/>
              <a:gd name="connsiteX2" fmla="*/ 9144000 w 9144000"/>
              <a:gd name="connsiteY2" fmla="*/ 762000 h 1310922"/>
              <a:gd name="connsiteX3" fmla="*/ 4394200 w 9144000"/>
              <a:gd name="connsiteY3" fmla="*/ 833967 h 1310922"/>
              <a:gd name="connsiteX4" fmla="*/ 1570567 w 9144000"/>
              <a:gd name="connsiteY4" fmla="*/ 605367 h 1310922"/>
              <a:gd name="connsiteX5" fmla="*/ 0 w 9144000"/>
              <a:gd name="connsiteY5" fmla="*/ 990600 h 1310922"/>
              <a:gd name="connsiteX6" fmla="*/ 0 w 9144000"/>
              <a:gd name="connsiteY6" fmla="*/ 0 h 1310922"/>
              <a:gd name="connsiteX0" fmla="*/ 0 w 9144000"/>
              <a:gd name="connsiteY0" fmla="*/ 0 h 1310922"/>
              <a:gd name="connsiteX1" fmla="*/ 9144000 w 9144000"/>
              <a:gd name="connsiteY1" fmla="*/ 0 h 1310922"/>
              <a:gd name="connsiteX2" fmla="*/ 9144000 w 9144000"/>
              <a:gd name="connsiteY2" fmla="*/ 762000 h 1310922"/>
              <a:gd name="connsiteX3" fmla="*/ 4394200 w 9144000"/>
              <a:gd name="connsiteY3" fmla="*/ 833967 h 1310922"/>
              <a:gd name="connsiteX4" fmla="*/ 1570567 w 9144000"/>
              <a:gd name="connsiteY4" fmla="*/ 605367 h 1310922"/>
              <a:gd name="connsiteX5" fmla="*/ 0 w 9144000"/>
              <a:gd name="connsiteY5" fmla="*/ 990600 h 1310922"/>
              <a:gd name="connsiteX6" fmla="*/ 0 w 9144000"/>
              <a:gd name="connsiteY6" fmla="*/ 0 h 131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1310922">
                <a:moveTo>
                  <a:pt x="0" y="0"/>
                </a:moveTo>
                <a:lnTo>
                  <a:pt x="9144000" y="0"/>
                </a:lnTo>
                <a:lnTo>
                  <a:pt x="9144000" y="762000"/>
                </a:lnTo>
                <a:cubicBezTo>
                  <a:pt x="8098366" y="1310922"/>
                  <a:pt x="6815667" y="1070328"/>
                  <a:pt x="4394200" y="833967"/>
                </a:cubicBezTo>
                <a:cubicBezTo>
                  <a:pt x="3452989" y="757767"/>
                  <a:pt x="2575278" y="613834"/>
                  <a:pt x="1570567" y="605367"/>
                </a:cubicBezTo>
                <a:cubicBezTo>
                  <a:pt x="715433" y="644173"/>
                  <a:pt x="202494" y="879827"/>
                  <a:pt x="0" y="99060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BDA99F"/>
              </a:gs>
              <a:gs pos="100000">
                <a:srgbClr val="BDA99F"/>
              </a:gs>
              <a:gs pos="26000">
                <a:schemeClr val="bg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Times" pitchFamily="-65" charset="0"/>
              <a:cs typeface="ＭＳ Ｐゴシック" charset="-128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0" y="0"/>
            <a:ext cx="9144000" cy="1228725"/>
          </a:xfrm>
          <a:custGeom>
            <a:avLst/>
            <a:gdLst>
              <a:gd name="connsiteX0" fmla="*/ 0 w 9144000"/>
              <a:gd name="connsiteY0" fmla="*/ 0 h 1143000"/>
              <a:gd name="connsiteX1" fmla="*/ 9144000 w 9144000"/>
              <a:gd name="connsiteY1" fmla="*/ 0 h 1143000"/>
              <a:gd name="connsiteX2" fmla="*/ 9144000 w 9144000"/>
              <a:gd name="connsiteY2" fmla="*/ 1143000 h 1143000"/>
              <a:gd name="connsiteX3" fmla="*/ 0 w 9144000"/>
              <a:gd name="connsiteY3" fmla="*/ 1143000 h 1143000"/>
              <a:gd name="connsiteX4" fmla="*/ 0 w 9144000"/>
              <a:gd name="connsiteY4" fmla="*/ 0 h 1143000"/>
              <a:gd name="connsiteX0" fmla="*/ 0 w 9144000"/>
              <a:gd name="connsiteY0" fmla="*/ 0 h 1143000"/>
              <a:gd name="connsiteX1" fmla="*/ 9144000 w 9144000"/>
              <a:gd name="connsiteY1" fmla="*/ 0 h 1143000"/>
              <a:gd name="connsiteX2" fmla="*/ 9144000 w 9144000"/>
              <a:gd name="connsiteY2" fmla="*/ 1143000 h 1143000"/>
              <a:gd name="connsiteX3" fmla="*/ 2284248 w 9144000"/>
              <a:gd name="connsiteY3" fmla="*/ 529021 h 1143000"/>
              <a:gd name="connsiteX4" fmla="*/ 0 w 9144000"/>
              <a:gd name="connsiteY4" fmla="*/ 1143000 h 1143000"/>
              <a:gd name="connsiteX5" fmla="*/ 0 w 9144000"/>
              <a:gd name="connsiteY5" fmla="*/ 0 h 1143000"/>
              <a:gd name="connsiteX0" fmla="*/ 0 w 9144000"/>
              <a:gd name="connsiteY0" fmla="*/ 0 h 1231170"/>
              <a:gd name="connsiteX1" fmla="*/ 9144000 w 9144000"/>
              <a:gd name="connsiteY1" fmla="*/ 0 h 1231170"/>
              <a:gd name="connsiteX2" fmla="*/ 9144000 w 9144000"/>
              <a:gd name="connsiteY2" fmla="*/ 1143000 h 1231170"/>
              <a:gd name="connsiteX3" fmla="*/ 2284248 w 9144000"/>
              <a:gd name="connsiteY3" fmla="*/ 529021 h 1231170"/>
              <a:gd name="connsiteX4" fmla="*/ 0 w 9144000"/>
              <a:gd name="connsiteY4" fmla="*/ 1143000 h 1231170"/>
              <a:gd name="connsiteX5" fmla="*/ 0 w 9144000"/>
              <a:gd name="connsiteY5" fmla="*/ 0 h 1231170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007241 h 1310874"/>
              <a:gd name="connsiteX4" fmla="*/ 2284248 w 9144000"/>
              <a:gd name="connsiteY4" fmla="*/ 529021 h 1310874"/>
              <a:gd name="connsiteX5" fmla="*/ 0 w 9144000"/>
              <a:gd name="connsiteY5" fmla="*/ 1143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007241 h 1310874"/>
              <a:gd name="connsiteX4" fmla="*/ 2284248 w 9144000"/>
              <a:gd name="connsiteY4" fmla="*/ 529021 h 1310874"/>
              <a:gd name="connsiteX5" fmla="*/ 0 w 9144000"/>
              <a:gd name="connsiteY5" fmla="*/ 1143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159641 h 1310874"/>
              <a:gd name="connsiteX4" fmla="*/ 2284248 w 9144000"/>
              <a:gd name="connsiteY4" fmla="*/ 529021 h 1310874"/>
              <a:gd name="connsiteX5" fmla="*/ 0 w 9144000"/>
              <a:gd name="connsiteY5" fmla="*/ 1143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159641 h 1310874"/>
              <a:gd name="connsiteX4" fmla="*/ 2284248 w 9144000"/>
              <a:gd name="connsiteY4" fmla="*/ 529021 h 1310874"/>
              <a:gd name="connsiteX5" fmla="*/ 0 w 9144000"/>
              <a:gd name="connsiteY5" fmla="*/ 1143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159641 h 1310874"/>
              <a:gd name="connsiteX4" fmla="*/ 1827048 w 9144000"/>
              <a:gd name="connsiteY4" fmla="*/ 300421 h 1310874"/>
              <a:gd name="connsiteX5" fmla="*/ 0 w 9144000"/>
              <a:gd name="connsiteY5" fmla="*/ 1143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159641 h 1310874"/>
              <a:gd name="connsiteX4" fmla="*/ 1369848 w 9144000"/>
              <a:gd name="connsiteY4" fmla="*/ 452821 h 1310874"/>
              <a:gd name="connsiteX5" fmla="*/ 0 w 9144000"/>
              <a:gd name="connsiteY5" fmla="*/ 1143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159641 h 1310874"/>
              <a:gd name="connsiteX4" fmla="*/ 1369848 w 9144000"/>
              <a:gd name="connsiteY4" fmla="*/ 452821 h 1310874"/>
              <a:gd name="connsiteX5" fmla="*/ 0 w 9144000"/>
              <a:gd name="connsiteY5" fmla="*/ 6096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159641 h 1310874"/>
              <a:gd name="connsiteX4" fmla="*/ 1979448 w 9144000"/>
              <a:gd name="connsiteY4" fmla="*/ 452821 h 1310874"/>
              <a:gd name="connsiteX5" fmla="*/ 0 w 9144000"/>
              <a:gd name="connsiteY5" fmla="*/ 6096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159641 h 1310874"/>
              <a:gd name="connsiteX4" fmla="*/ 1979448 w 9144000"/>
              <a:gd name="connsiteY4" fmla="*/ 452821 h 1310874"/>
              <a:gd name="connsiteX5" fmla="*/ 0 w 9144000"/>
              <a:gd name="connsiteY5" fmla="*/ 6096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159641 h 1310874"/>
              <a:gd name="connsiteX4" fmla="*/ 1979448 w 9144000"/>
              <a:gd name="connsiteY4" fmla="*/ 452821 h 1310874"/>
              <a:gd name="connsiteX5" fmla="*/ 0 w 9144000"/>
              <a:gd name="connsiteY5" fmla="*/ 6096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159641 h 1310874"/>
              <a:gd name="connsiteX4" fmla="*/ 1979448 w 9144000"/>
              <a:gd name="connsiteY4" fmla="*/ 452821 h 1310874"/>
              <a:gd name="connsiteX5" fmla="*/ 0 w 9144000"/>
              <a:gd name="connsiteY5" fmla="*/ 762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159641 h 1310874"/>
              <a:gd name="connsiteX4" fmla="*/ 1979448 w 9144000"/>
              <a:gd name="connsiteY4" fmla="*/ 452821 h 1310874"/>
              <a:gd name="connsiteX5" fmla="*/ 0 w 9144000"/>
              <a:gd name="connsiteY5" fmla="*/ 762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159641 h 1310874"/>
              <a:gd name="connsiteX4" fmla="*/ 1979448 w 9144000"/>
              <a:gd name="connsiteY4" fmla="*/ 452821 h 1310874"/>
              <a:gd name="connsiteX5" fmla="*/ 0 w 9144000"/>
              <a:gd name="connsiteY5" fmla="*/ 762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159641 h 1310874"/>
              <a:gd name="connsiteX4" fmla="*/ 1979448 w 9144000"/>
              <a:gd name="connsiteY4" fmla="*/ 452821 h 1310874"/>
              <a:gd name="connsiteX5" fmla="*/ 0 w 9144000"/>
              <a:gd name="connsiteY5" fmla="*/ 762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159641 h 1310874"/>
              <a:gd name="connsiteX4" fmla="*/ 1979448 w 9144000"/>
              <a:gd name="connsiteY4" fmla="*/ 452821 h 1310874"/>
              <a:gd name="connsiteX5" fmla="*/ 0 w 9144000"/>
              <a:gd name="connsiteY5" fmla="*/ 762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159641 h 1310874"/>
              <a:gd name="connsiteX4" fmla="*/ 1979448 w 9144000"/>
              <a:gd name="connsiteY4" fmla="*/ 452821 h 1310874"/>
              <a:gd name="connsiteX5" fmla="*/ 0 w 9144000"/>
              <a:gd name="connsiteY5" fmla="*/ 762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159641 h 1310874"/>
              <a:gd name="connsiteX4" fmla="*/ 1979448 w 9144000"/>
              <a:gd name="connsiteY4" fmla="*/ 452821 h 1310874"/>
              <a:gd name="connsiteX5" fmla="*/ 0 w 9144000"/>
              <a:gd name="connsiteY5" fmla="*/ 762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159641 h 1310874"/>
              <a:gd name="connsiteX4" fmla="*/ 1979448 w 9144000"/>
              <a:gd name="connsiteY4" fmla="*/ 452821 h 1310874"/>
              <a:gd name="connsiteX5" fmla="*/ 0 w 9144000"/>
              <a:gd name="connsiteY5" fmla="*/ 762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159641 h 1310874"/>
              <a:gd name="connsiteX4" fmla="*/ 1979448 w 9144000"/>
              <a:gd name="connsiteY4" fmla="*/ 452821 h 1310874"/>
              <a:gd name="connsiteX5" fmla="*/ 0 w 9144000"/>
              <a:gd name="connsiteY5" fmla="*/ 762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159641 h 1310874"/>
              <a:gd name="connsiteX4" fmla="*/ 1979448 w 9144000"/>
              <a:gd name="connsiteY4" fmla="*/ 452821 h 1310874"/>
              <a:gd name="connsiteX5" fmla="*/ 0 w 9144000"/>
              <a:gd name="connsiteY5" fmla="*/ 762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159641 h 1310874"/>
              <a:gd name="connsiteX4" fmla="*/ 1979448 w 9144000"/>
              <a:gd name="connsiteY4" fmla="*/ 452821 h 1310874"/>
              <a:gd name="connsiteX5" fmla="*/ 0 w 9144000"/>
              <a:gd name="connsiteY5" fmla="*/ 762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159641 h 1310874"/>
              <a:gd name="connsiteX4" fmla="*/ 1979448 w 9144000"/>
              <a:gd name="connsiteY4" fmla="*/ 452821 h 1310874"/>
              <a:gd name="connsiteX5" fmla="*/ 0 w 9144000"/>
              <a:gd name="connsiteY5" fmla="*/ 762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159641 h 1310874"/>
              <a:gd name="connsiteX4" fmla="*/ 1979448 w 9144000"/>
              <a:gd name="connsiteY4" fmla="*/ 452821 h 1310874"/>
              <a:gd name="connsiteX5" fmla="*/ 0 w 9144000"/>
              <a:gd name="connsiteY5" fmla="*/ 762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159641 h 1310874"/>
              <a:gd name="connsiteX4" fmla="*/ 1979448 w 9144000"/>
              <a:gd name="connsiteY4" fmla="*/ 452821 h 1310874"/>
              <a:gd name="connsiteX5" fmla="*/ 0 w 9144000"/>
              <a:gd name="connsiteY5" fmla="*/ 762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083441 h 1310874"/>
              <a:gd name="connsiteX4" fmla="*/ 1979448 w 9144000"/>
              <a:gd name="connsiteY4" fmla="*/ 452821 h 1310874"/>
              <a:gd name="connsiteX5" fmla="*/ 0 w 9144000"/>
              <a:gd name="connsiteY5" fmla="*/ 762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083441 h 1310874"/>
              <a:gd name="connsiteX4" fmla="*/ 1979448 w 9144000"/>
              <a:gd name="connsiteY4" fmla="*/ 452821 h 1310874"/>
              <a:gd name="connsiteX5" fmla="*/ 0 w 9144000"/>
              <a:gd name="connsiteY5" fmla="*/ 762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083441 h 1310874"/>
              <a:gd name="connsiteX4" fmla="*/ 1979448 w 9144000"/>
              <a:gd name="connsiteY4" fmla="*/ 452821 h 1310874"/>
              <a:gd name="connsiteX5" fmla="*/ 0 w 9144000"/>
              <a:gd name="connsiteY5" fmla="*/ 762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083441 h 1310874"/>
              <a:gd name="connsiteX4" fmla="*/ 1979448 w 9144000"/>
              <a:gd name="connsiteY4" fmla="*/ 452821 h 1310874"/>
              <a:gd name="connsiteX5" fmla="*/ 0 w 9144000"/>
              <a:gd name="connsiteY5" fmla="*/ 762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7199586 w 9144000"/>
              <a:gd name="connsiteY3" fmla="*/ 1083441 h 1310874"/>
              <a:gd name="connsiteX4" fmla="*/ 1979448 w 9144000"/>
              <a:gd name="connsiteY4" fmla="*/ 452821 h 1310874"/>
              <a:gd name="connsiteX5" fmla="*/ 0 w 9144000"/>
              <a:gd name="connsiteY5" fmla="*/ 762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6513786 w 9144000"/>
              <a:gd name="connsiteY3" fmla="*/ 1007241 h 1310874"/>
              <a:gd name="connsiteX4" fmla="*/ 1979448 w 9144000"/>
              <a:gd name="connsiteY4" fmla="*/ 452821 h 1310874"/>
              <a:gd name="connsiteX5" fmla="*/ 0 w 9144000"/>
              <a:gd name="connsiteY5" fmla="*/ 762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6513786 w 9144000"/>
              <a:gd name="connsiteY3" fmla="*/ 1007241 h 1310874"/>
              <a:gd name="connsiteX4" fmla="*/ 1979448 w 9144000"/>
              <a:gd name="connsiteY4" fmla="*/ 452821 h 1310874"/>
              <a:gd name="connsiteX5" fmla="*/ 0 w 9144000"/>
              <a:gd name="connsiteY5" fmla="*/ 762000 h 1310874"/>
              <a:gd name="connsiteX6" fmla="*/ 0 w 9144000"/>
              <a:gd name="connsiteY6" fmla="*/ 0 h 1310874"/>
              <a:gd name="connsiteX0" fmla="*/ 0 w 9144000"/>
              <a:gd name="connsiteY0" fmla="*/ 0 h 1310874"/>
              <a:gd name="connsiteX1" fmla="*/ 9144000 w 9144000"/>
              <a:gd name="connsiteY1" fmla="*/ 0 h 1310874"/>
              <a:gd name="connsiteX2" fmla="*/ 9144000 w 9144000"/>
              <a:gd name="connsiteY2" fmla="*/ 1143000 h 1310874"/>
              <a:gd name="connsiteX3" fmla="*/ 6513786 w 9144000"/>
              <a:gd name="connsiteY3" fmla="*/ 1007241 h 1310874"/>
              <a:gd name="connsiteX4" fmla="*/ 1979448 w 9144000"/>
              <a:gd name="connsiteY4" fmla="*/ 452821 h 1310874"/>
              <a:gd name="connsiteX5" fmla="*/ 0 w 9144000"/>
              <a:gd name="connsiteY5" fmla="*/ 762000 h 1310874"/>
              <a:gd name="connsiteX6" fmla="*/ 0 w 9144000"/>
              <a:gd name="connsiteY6" fmla="*/ 0 h 1310874"/>
              <a:gd name="connsiteX0" fmla="*/ 0 w 9144000"/>
              <a:gd name="connsiteY0" fmla="*/ 0 h 1255841"/>
              <a:gd name="connsiteX1" fmla="*/ 9144000 w 9144000"/>
              <a:gd name="connsiteY1" fmla="*/ 0 h 1255841"/>
              <a:gd name="connsiteX2" fmla="*/ 9144000 w 9144000"/>
              <a:gd name="connsiteY2" fmla="*/ 1143000 h 1255841"/>
              <a:gd name="connsiteX3" fmla="*/ 6513786 w 9144000"/>
              <a:gd name="connsiteY3" fmla="*/ 1007241 h 1255841"/>
              <a:gd name="connsiteX4" fmla="*/ 1979448 w 9144000"/>
              <a:gd name="connsiteY4" fmla="*/ 452821 h 1255841"/>
              <a:gd name="connsiteX5" fmla="*/ 0 w 9144000"/>
              <a:gd name="connsiteY5" fmla="*/ 762000 h 1255841"/>
              <a:gd name="connsiteX6" fmla="*/ 0 w 9144000"/>
              <a:gd name="connsiteY6" fmla="*/ 0 h 1255841"/>
              <a:gd name="connsiteX0" fmla="*/ 0 w 9144000"/>
              <a:gd name="connsiteY0" fmla="*/ 0 h 1238908"/>
              <a:gd name="connsiteX1" fmla="*/ 9144000 w 9144000"/>
              <a:gd name="connsiteY1" fmla="*/ 0 h 1238908"/>
              <a:gd name="connsiteX2" fmla="*/ 9144000 w 9144000"/>
              <a:gd name="connsiteY2" fmla="*/ 1143000 h 1238908"/>
              <a:gd name="connsiteX3" fmla="*/ 6513786 w 9144000"/>
              <a:gd name="connsiteY3" fmla="*/ 1007241 h 1238908"/>
              <a:gd name="connsiteX4" fmla="*/ 1979448 w 9144000"/>
              <a:gd name="connsiteY4" fmla="*/ 452821 h 1238908"/>
              <a:gd name="connsiteX5" fmla="*/ 0 w 9144000"/>
              <a:gd name="connsiteY5" fmla="*/ 762000 h 1238908"/>
              <a:gd name="connsiteX6" fmla="*/ 0 w 9144000"/>
              <a:gd name="connsiteY6" fmla="*/ 0 h 1238908"/>
              <a:gd name="connsiteX0" fmla="*/ 0 w 9144000"/>
              <a:gd name="connsiteY0" fmla="*/ 0 h 1209275"/>
              <a:gd name="connsiteX1" fmla="*/ 9144000 w 9144000"/>
              <a:gd name="connsiteY1" fmla="*/ 0 h 1209275"/>
              <a:gd name="connsiteX2" fmla="*/ 9144000 w 9144000"/>
              <a:gd name="connsiteY2" fmla="*/ 1143000 h 1209275"/>
              <a:gd name="connsiteX3" fmla="*/ 6513786 w 9144000"/>
              <a:gd name="connsiteY3" fmla="*/ 1007241 h 1209275"/>
              <a:gd name="connsiteX4" fmla="*/ 1979448 w 9144000"/>
              <a:gd name="connsiteY4" fmla="*/ 452821 h 1209275"/>
              <a:gd name="connsiteX5" fmla="*/ 0 w 9144000"/>
              <a:gd name="connsiteY5" fmla="*/ 762000 h 1209275"/>
              <a:gd name="connsiteX6" fmla="*/ 0 w 9144000"/>
              <a:gd name="connsiteY6" fmla="*/ 0 h 1209275"/>
              <a:gd name="connsiteX0" fmla="*/ 0 w 9144000"/>
              <a:gd name="connsiteY0" fmla="*/ 0 h 1209275"/>
              <a:gd name="connsiteX1" fmla="*/ 9144000 w 9144000"/>
              <a:gd name="connsiteY1" fmla="*/ 0 h 1209275"/>
              <a:gd name="connsiteX2" fmla="*/ 9144000 w 9144000"/>
              <a:gd name="connsiteY2" fmla="*/ 1143000 h 1209275"/>
              <a:gd name="connsiteX3" fmla="*/ 6513786 w 9144000"/>
              <a:gd name="connsiteY3" fmla="*/ 1007241 h 1209275"/>
              <a:gd name="connsiteX4" fmla="*/ 1979448 w 9144000"/>
              <a:gd name="connsiteY4" fmla="*/ 452821 h 1209275"/>
              <a:gd name="connsiteX5" fmla="*/ 0 w 9144000"/>
              <a:gd name="connsiteY5" fmla="*/ 762000 h 1209275"/>
              <a:gd name="connsiteX6" fmla="*/ 0 w 9144000"/>
              <a:gd name="connsiteY6" fmla="*/ 0 h 1209275"/>
              <a:gd name="connsiteX0" fmla="*/ 0 w 9144000"/>
              <a:gd name="connsiteY0" fmla="*/ 0 h 1133075"/>
              <a:gd name="connsiteX1" fmla="*/ 9144000 w 9144000"/>
              <a:gd name="connsiteY1" fmla="*/ 0 h 1133075"/>
              <a:gd name="connsiteX2" fmla="*/ 9144000 w 9144000"/>
              <a:gd name="connsiteY2" fmla="*/ 1066800 h 1133075"/>
              <a:gd name="connsiteX3" fmla="*/ 6513786 w 9144000"/>
              <a:gd name="connsiteY3" fmla="*/ 1007241 h 1133075"/>
              <a:gd name="connsiteX4" fmla="*/ 1979448 w 9144000"/>
              <a:gd name="connsiteY4" fmla="*/ 452821 h 1133075"/>
              <a:gd name="connsiteX5" fmla="*/ 0 w 9144000"/>
              <a:gd name="connsiteY5" fmla="*/ 762000 h 1133075"/>
              <a:gd name="connsiteX6" fmla="*/ 0 w 9144000"/>
              <a:gd name="connsiteY6" fmla="*/ 0 h 1133075"/>
              <a:gd name="connsiteX0" fmla="*/ 0 w 9582369"/>
              <a:gd name="connsiteY0" fmla="*/ 0 h 1244600"/>
              <a:gd name="connsiteX1" fmla="*/ 9144000 w 9582369"/>
              <a:gd name="connsiteY1" fmla="*/ 0 h 1244600"/>
              <a:gd name="connsiteX2" fmla="*/ 9144000 w 9582369"/>
              <a:gd name="connsiteY2" fmla="*/ 1066800 h 1244600"/>
              <a:gd name="connsiteX3" fmla="*/ 9144000 w 9582369"/>
              <a:gd name="connsiteY3" fmla="*/ 914402 h 1244600"/>
              <a:gd name="connsiteX4" fmla="*/ 6513786 w 9582369"/>
              <a:gd name="connsiteY4" fmla="*/ 1007241 h 1244600"/>
              <a:gd name="connsiteX5" fmla="*/ 1979448 w 9582369"/>
              <a:gd name="connsiteY5" fmla="*/ 452821 h 1244600"/>
              <a:gd name="connsiteX6" fmla="*/ 0 w 9582369"/>
              <a:gd name="connsiteY6" fmla="*/ 762000 h 1244600"/>
              <a:gd name="connsiteX7" fmla="*/ 0 w 9582369"/>
              <a:gd name="connsiteY7" fmla="*/ 0 h 1244600"/>
              <a:gd name="connsiteX0" fmla="*/ 0 w 9277569"/>
              <a:gd name="connsiteY0" fmla="*/ 0 h 1244600"/>
              <a:gd name="connsiteX1" fmla="*/ 9144000 w 9277569"/>
              <a:gd name="connsiteY1" fmla="*/ 0 h 1244600"/>
              <a:gd name="connsiteX2" fmla="*/ 9144000 w 9277569"/>
              <a:gd name="connsiteY2" fmla="*/ 1066800 h 1244600"/>
              <a:gd name="connsiteX3" fmla="*/ 8839200 w 9277569"/>
              <a:gd name="connsiteY3" fmla="*/ 914402 h 1244600"/>
              <a:gd name="connsiteX4" fmla="*/ 6513786 w 9277569"/>
              <a:gd name="connsiteY4" fmla="*/ 1007241 h 1244600"/>
              <a:gd name="connsiteX5" fmla="*/ 1979448 w 9277569"/>
              <a:gd name="connsiteY5" fmla="*/ 452821 h 1244600"/>
              <a:gd name="connsiteX6" fmla="*/ 0 w 9277569"/>
              <a:gd name="connsiteY6" fmla="*/ 762000 h 1244600"/>
              <a:gd name="connsiteX7" fmla="*/ 0 w 9277569"/>
              <a:gd name="connsiteY7" fmla="*/ 0 h 1244600"/>
              <a:gd name="connsiteX0" fmla="*/ 0 w 9277569"/>
              <a:gd name="connsiteY0" fmla="*/ 0 h 1007241"/>
              <a:gd name="connsiteX1" fmla="*/ 9144000 w 9277569"/>
              <a:gd name="connsiteY1" fmla="*/ 0 h 1007241"/>
              <a:gd name="connsiteX2" fmla="*/ 9144000 w 9277569"/>
              <a:gd name="connsiteY2" fmla="*/ 533400 h 1007241"/>
              <a:gd name="connsiteX3" fmla="*/ 8839200 w 9277569"/>
              <a:gd name="connsiteY3" fmla="*/ 914402 h 1007241"/>
              <a:gd name="connsiteX4" fmla="*/ 6513786 w 9277569"/>
              <a:gd name="connsiteY4" fmla="*/ 1007241 h 1007241"/>
              <a:gd name="connsiteX5" fmla="*/ 1979448 w 9277569"/>
              <a:gd name="connsiteY5" fmla="*/ 452821 h 1007241"/>
              <a:gd name="connsiteX6" fmla="*/ 0 w 9277569"/>
              <a:gd name="connsiteY6" fmla="*/ 762000 h 1007241"/>
              <a:gd name="connsiteX7" fmla="*/ 0 w 9277569"/>
              <a:gd name="connsiteY7" fmla="*/ 0 h 1007241"/>
              <a:gd name="connsiteX0" fmla="*/ 0 w 9277569"/>
              <a:gd name="connsiteY0" fmla="*/ 0 h 1007241"/>
              <a:gd name="connsiteX1" fmla="*/ 9144000 w 9277569"/>
              <a:gd name="connsiteY1" fmla="*/ 0 h 1007241"/>
              <a:gd name="connsiteX2" fmla="*/ 9144000 w 9277569"/>
              <a:gd name="connsiteY2" fmla="*/ 533400 h 1007241"/>
              <a:gd name="connsiteX3" fmla="*/ 8839200 w 9277569"/>
              <a:gd name="connsiteY3" fmla="*/ 914402 h 1007241"/>
              <a:gd name="connsiteX4" fmla="*/ 6513786 w 9277569"/>
              <a:gd name="connsiteY4" fmla="*/ 1007241 h 1007241"/>
              <a:gd name="connsiteX5" fmla="*/ 1979448 w 9277569"/>
              <a:gd name="connsiteY5" fmla="*/ 452821 h 1007241"/>
              <a:gd name="connsiteX6" fmla="*/ 0 w 9277569"/>
              <a:gd name="connsiteY6" fmla="*/ 762000 h 1007241"/>
              <a:gd name="connsiteX7" fmla="*/ 0 w 9277569"/>
              <a:gd name="connsiteY7" fmla="*/ 0 h 1007241"/>
              <a:gd name="connsiteX0" fmla="*/ 0 w 9144000"/>
              <a:gd name="connsiteY0" fmla="*/ 0 h 1076729"/>
              <a:gd name="connsiteX1" fmla="*/ 9144000 w 9144000"/>
              <a:gd name="connsiteY1" fmla="*/ 0 h 1076729"/>
              <a:gd name="connsiteX2" fmla="*/ 9144000 w 9144000"/>
              <a:gd name="connsiteY2" fmla="*/ 533400 h 1076729"/>
              <a:gd name="connsiteX3" fmla="*/ 7848600 w 9144000"/>
              <a:gd name="connsiteY3" fmla="*/ 1066802 h 1076729"/>
              <a:gd name="connsiteX4" fmla="*/ 6513786 w 9144000"/>
              <a:gd name="connsiteY4" fmla="*/ 1007241 h 1076729"/>
              <a:gd name="connsiteX5" fmla="*/ 1979448 w 9144000"/>
              <a:gd name="connsiteY5" fmla="*/ 452821 h 1076729"/>
              <a:gd name="connsiteX6" fmla="*/ 0 w 9144000"/>
              <a:gd name="connsiteY6" fmla="*/ 762000 h 1076729"/>
              <a:gd name="connsiteX7" fmla="*/ 0 w 9144000"/>
              <a:gd name="connsiteY7" fmla="*/ 0 h 1076729"/>
              <a:gd name="connsiteX0" fmla="*/ 0 w 9144000"/>
              <a:gd name="connsiteY0" fmla="*/ 0 h 1076729"/>
              <a:gd name="connsiteX1" fmla="*/ 9144000 w 9144000"/>
              <a:gd name="connsiteY1" fmla="*/ 0 h 1076729"/>
              <a:gd name="connsiteX2" fmla="*/ 9144000 w 9144000"/>
              <a:gd name="connsiteY2" fmla="*/ 533400 h 1076729"/>
              <a:gd name="connsiteX3" fmla="*/ 7848600 w 9144000"/>
              <a:gd name="connsiteY3" fmla="*/ 1066802 h 1076729"/>
              <a:gd name="connsiteX4" fmla="*/ 6513786 w 9144000"/>
              <a:gd name="connsiteY4" fmla="*/ 1007241 h 1076729"/>
              <a:gd name="connsiteX5" fmla="*/ 1979448 w 9144000"/>
              <a:gd name="connsiteY5" fmla="*/ 452821 h 1076729"/>
              <a:gd name="connsiteX6" fmla="*/ 0 w 9144000"/>
              <a:gd name="connsiteY6" fmla="*/ 762000 h 1076729"/>
              <a:gd name="connsiteX7" fmla="*/ 0 w 9144000"/>
              <a:gd name="connsiteY7" fmla="*/ 0 h 1076729"/>
              <a:gd name="connsiteX0" fmla="*/ 0 w 9144000"/>
              <a:gd name="connsiteY0" fmla="*/ 0 h 1085196"/>
              <a:gd name="connsiteX1" fmla="*/ 9144000 w 9144000"/>
              <a:gd name="connsiteY1" fmla="*/ 0 h 1085196"/>
              <a:gd name="connsiteX2" fmla="*/ 9144000 w 9144000"/>
              <a:gd name="connsiteY2" fmla="*/ 533400 h 1085196"/>
              <a:gd name="connsiteX3" fmla="*/ 7848600 w 9144000"/>
              <a:gd name="connsiteY3" fmla="*/ 1066802 h 1085196"/>
              <a:gd name="connsiteX4" fmla="*/ 6513786 w 9144000"/>
              <a:gd name="connsiteY4" fmla="*/ 1007241 h 1085196"/>
              <a:gd name="connsiteX5" fmla="*/ 1979448 w 9144000"/>
              <a:gd name="connsiteY5" fmla="*/ 452821 h 1085196"/>
              <a:gd name="connsiteX6" fmla="*/ 0 w 9144000"/>
              <a:gd name="connsiteY6" fmla="*/ 762000 h 1085196"/>
              <a:gd name="connsiteX7" fmla="*/ 0 w 9144000"/>
              <a:gd name="connsiteY7" fmla="*/ 0 h 1085196"/>
              <a:gd name="connsiteX0" fmla="*/ 0 w 9144000"/>
              <a:gd name="connsiteY0" fmla="*/ 0 h 1085196"/>
              <a:gd name="connsiteX1" fmla="*/ 9144000 w 9144000"/>
              <a:gd name="connsiteY1" fmla="*/ 0 h 1085196"/>
              <a:gd name="connsiteX2" fmla="*/ 9144000 w 9144000"/>
              <a:gd name="connsiteY2" fmla="*/ 762000 h 1085196"/>
              <a:gd name="connsiteX3" fmla="*/ 7848600 w 9144000"/>
              <a:gd name="connsiteY3" fmla="*/ 1066802 h 1085196"/>
              <a:gd name="connsiteX4" fmla="*/ 6513786 w 9144000"/>
              <a:gd name="connsiteY4" fmla="*/ 1007241 h 1085196"/>
              <a:gd name="connsiteX5" fmla="*/ 1979448 w 9144000"/>
              <a:gd name="connsiteY5" fmla="*/ 452821 h 1085196"/>
              <a:gd name="connsiteX6" fmla="*/ 0 w 9144000"/>
              <a:gd name="connsiteY6" fmla="*/ 762000 h 1085196"/>
              <a:gd name="connsiteX7" fmla="*/ 0 w 9144000"/>
              <a:gd name="connsiteY7" fmla="*/ 0 h 1085196"/>
              <a:gd name="connsiteX0" fmla="*/ 0 w 9144000"/>
              <a:gd name="connsiteY0" fmla="*/ 0 h 1089429"/>
              <a:gd name="connsiteX1" fmla="*/ 9144000 w 9144000"/>
              <a:gd name="connsiteY1" fmla="*/ 0 h 1089429"/>
              <a:gd name="connsiteX2" fmla="*/ 9144000 w 9144000"/>
              <a:gd name="connsiteY2" fmla="*/ 762000 h 1089429"/>
              <a:gd name="connsiteX3" fmla="*/ 7848600 w 9144000"/>
              <a:gd name="connsiteY3" fmla="*/ 1066802 h 1089429"/>
              <a:gd name="connsiteX4" fmla="*/ 6513786 w 9144000"/>
              <a:gd name="connsiteY4" fmla="*/ 1007241 h 1089429"/>
              <a:gd name="connsiteX5" fmla="*/ 1979448 w 9144000"/>
              <a:gd name="connsiteY5" fmla="*/ 452821 h 1089429"/>
              <a:gd name="connsiteX6" fmla="*/ 0 w 9144000"/>
              <a:gd name="connsiteY6" fmla="*/ 762000 h 1089429"/>
              <a:gd name="connsiteX7" fmla="*/ 0 w 9144000"/>
              <a:gd name="connsiteY7" fmla="*/ 0 h 1089429"/>
              <a:gd name="connsiteX0" fmla="*/ 0 w 9144000"/>
              <a:gd name="connsiteY0" fmla="*/ 0 h 1089429"/>
              <a:gd name="connsiteX1" fmla="*/ 9144000 w 9144000"/>
              <a:gd name="connsiteY1" fmla="*/ 0 h 1089429"/>
              <a:gd name="connsiteX2" fmla="*/ 9144000 w 9144000"/>
              <a:gd name="connsiteY2" fmla="*/ 762000 h 1089429"/>
              <a:gd name="connsiteX3" fmla="*/ 7848600 w 9144000"/>
              <a:gd name="connsiteY3" fmla="*/ 1066802 h 1089429"/>
              <a:gd name="connsiteX4" fmla="*/ 6513786 w 9144000"/>
              <a:gd name="connsiteY4" fmla="*/ 1007241 h 1089429"/>
              <a:gd name="connsiteX5" fmla="*/ 1979448 w 9144000"/>
              <a:gd name="connsiteY5" fmla="*/ 452821 h 1089429"/>
              <a:gd name="connsiteX6" fmla="*/ 0 w 9144000"/>
              <a:gd name="connsiteY6" fmla="*/ 762000 h 1089429"/>
              <a:gd name="connsiteX7" fmla="*/ 0 w 9144000"/>
              <a:gd name="connsiteY7" fmla="*/ 0 h 1089429"/>
              <a:gd name="connsiteX0" fmla="*/ 0 w 9144000"/>
              <a:gd name="connsiteY0" fmla="*/ 0 h 1089429"/>
              <a:gd name="connsiteX1" fmla="*/ 9144000 w 9144000"/>
              <a:gd name="connsiteY1" fmla="*/ 0 h 1089429"/>
              <a:gd name="connsiteX2" fmla="*/ 9144000 w 9144000"/>
              <a:gd name="connsiteY2" fmla="*/ 762000 h 1089429"/>
              <a:gd name="connsiteX3" fmla="*/ 7848600 w 9144000"/>
              <a:gd name="connsiteY3" fmla="*/ 1066802 h 1089429"/>
              <a:gd name="connsiteX4" fmla="*/ 6513786 w 9144000"/>
              <a:gd name="connsiteY4" fmla="*/ 1007241 h 1089429"/>
              <a:gd name="connsiteX5" fmla="*/ 1979448 w 9144000"/>
              <a:gd name="connsiteY5" fmla="*/ 452821 h 1089429"/>
              <a:gd name="connsiteX6" fmla="*/ 0 w 9144000"/>
              <a:gd name="connsiteY6" fmla="*/ 762000 h 1089429"/>
              <a:gd name="connsiteX7" fmla="*/ 0 w 9144000"/>
              <a:gd name="connsiteY7" fmla="*/ 0 h 1089429"/>
              <a:gd name="connsiteX0" fmla="*/ 0 w 9144000"/>
              <a:gd name="connsiteY0" fmla="*/ 0 h 1068115"/>
              <a:gd name="connsiteX1" fmla="*/ 9144000 w 9144000"/>
              <a:gd name="connsiteY1" fmla="*/ 0 h 1068115"/>
              <a:gd name="connsiteX2" fmla="*/ 9144000 w 9144000"/>
              <a:gd name="connsiteY2" fmla="*/ 762000 h 1068115"/>
              <a:gd name="connsiteX3" fmla="*/ 7848600 w 9144000"/>
              <a:gd name="connsiteY3" fmla="*/ 1066802 h 1068115"/>
              <a:gd name="connsiteX4" fmla="*/ 6513786 w 9144000"/>
              <a:gd name="connsiteY4" fmla="*/ 1007241 h 1068115"/>
              <a:gd name="connsiteX5" fmla="*/ 1979448 w 9144000"/>
              <a:gd name="connsiteY5" fmla="*/ 452821 h 1068115"/>
              <a:gd name="connsiteX6" fmla="*/ 0 w 9144000"/>
              <a:gd name="connsiteY6" fmla="*/ 762000 h 1068115"/>
              <a:gd name="connsiteX7" fmla="*/ 0 w 9144000"/>
              <a:gd name="connsiteY7" fmla="*/ 0 h 1068115"/>
              <a:gd name="connsiteX0" fmla="*/ 0 w 9144000"/>
              <a:gd name="connsiteY0" fmla="*/ 0 h 1058771"/>
              <a:gd name="connsiteX1" fmla="*/ 9144000 w 9144000"/>
              <a:gd name="connsiteY1" fmla="*/ 0 h 1058771"/>
              <a:gd name="connsiteX2" fmla="*/ 9144000 w 9144000"/>
              <a:gd name="connsiteY2" fmla="*/ 762000 h 1058771"/>
              <a:gd name="connsiteX3" fmla="*/ 6513786 w 9144000"/>
              <a:gd name="connsiteY3" fmla="*/ 1007241 h 1058771"/>
              <a:gd name="connsiteX4" fmla="*/ 1979448 w 9144000"/>
              <a:gd name="connsiteY4" fmla="*/ 452821 h 1058771"/>
              <a:gd name="connsiteX5" fmla="*/ 0 w 9144000"/>
              <a:gd name="connsiteY5" fmla="*/ 762000 h 1058771"/>
              <a:gd name="connsiteX6" fmla="*/ 0 w 9144000"/>
              <a:gd name="connsiteY6" fmla="*/ 0 h 1058771"/>
              <a:gd name="connsiteX0" fmla="*/ 0 w 9144000"/>
              <a:gd name="connsiteY0" fmla="*/ 0 h 1228104"/>
              <a:gd name="connsiteX1" fmla="*/ 9144000 w 9144000"/>
              <a:gd name="connsiteY1" fmla="*/ 0 h 1228104"/>
              <a:gd name="connsiteX2" fmla="*/ 9144000 w 9144000"/>
              <a:gd name="connsiteY2" fmla="*/ 762000 h 1228104"/>
              <a:gd name="connsiteX3" fmla="*/ 6513786 w 9144000"/>
              <a:gd name="connsiteY3" fmla="*/ 1007241 h 1228104"/>
              <a:gd name="connsiteX4" fmla="*/ 1979448 w 9144000"/>
              <a:gd name="connsiteY4" fmla="*/ 452821 h 1228104"/>
              <a:gd name="connsiteX5" fmla="*/ 0 w 9144000"/>
              <a:gd name="connsiteY5" fmla="*/ 762000 h 1228104"/>
              <a:gd name="connsiteX6" fmla="*/ 0 w 9144000"/>
              <a:gd name="connsiteY6" fmla="*/ 0 h 1228104"/>
              <a:gd name="connsiteX0" fmla="*/ 0 w 9144000"/>
              <a:gd name="connsiteY0" fmla="*/ 0 h 1228104"/>
              <a:gd name="connsiteX1" fmla="*/ 9144000 w 9144000"/>
              <a:gd name="connsiteY1" fmla="*/ 0 h 1228104"/>
              <a:gd name="connsiteX2" fmla="*/ 9144000 w 9144000"/>
              <a:gd name="connsiteY2" fmla="*/ 762000 h 1228104"/>
              <a:gd name="connsiteX3" fmla="*/ 6513786 w 9144000"/>
              <a:gd name="connsiteY3" fmla="*/ 1007241 h 1228104"/>
              <a:gd name="connsiteX4" fmla="*/ 1979448 w 9144000"/>
              <a:gd name="connsiteY4" fmla="*/ 452821 h 1228104"/>
              <a:gd name="connsiteX5" fmla="*/ 0 w 9144000"/>
              <a:gd name="connsiteY5" fmla="*/ 762000 h 1228104"/>
              <a:gd name="connsiteX6" fmla="*/ 0 w 9144000"/>
              <a:gd name="connsiteY6" fmla="*/ 0 h 1228104"/>
              <a:gd name="connsiteX0" fmla="*/ 0 w 9144000"/>
              <a:gd name="connsiteY0" fmla="*/ 0 h 1228104"/>
              <a:gd name="connsiteX1" fmla="*/ 9144000 w 9144000"/>
              <a:gd name="connsiteY1" fmla="*/ 0 h 1228104"/>
              <a:gd name="connsiteX2" fmla="*/ 9144000 w 9144000"/>
              <a:gd name="connsiteY2" fmla="*/ 762000 h 1228104"/>
              <a:gd name="connsiteX3" fmla="*/ 6513786 w 9144000"/>
              <a:gd name="connsiteY3" fmla="*/ 1007241 h 1228104"/>
              <a:gd name="connsiteX4" fmla="*/ 1979448 w 9144000"/>
              <a:gd name="connsiteY4" fmla="*/ 452821 h 1228104"/>
              <a:gd name="connsiteX5" fmla="*/ 0 w 9144000"/>
              <a:gd name="connsiteY5" fmla="*/ 762000 h 1228104"/>
              <a:gd name="connsiteX6" fmla="*/ 0 w 9144000"/>
              <a:gd name="connsiteY6" fmla="*/ 0 h 122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1228104">
                <a:moveTo>
                  <a:pt x="0" y="0"/>
                </a:moveTo>
                <a:lnTo>
                  <a:pt x="9144000" y="0"/>
                </a:lnTo>
                <a:lnTo>
                  <a:pt x="9144000" y="762000"/>
                </a:lnTo>
                <a:cubicBezTo>
                  <a:pt x="8654831" y="976440"/>
                  <a:pt x="8012678" y="1228104"/>
                  <a:pt x="6513786" y="1007241"/>
                </a:cubicBezTo>
                <a:cubicBezTo>
                  <a:pt x="5308161" y="861994"/>
                  <a:pt x="2924065" y="461141"/>
                  <a:pt x="1979448" y="452821"/>
                </a:cubicBezTo>
                <a:cubicBezTo>
                  <a:pt x="695143" y="436326"/>
                  <a:pt x="287575" y="621570"/>
                  <a:pt x="0" y="76200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2000">
                <a:schemeClr val="tx1"/>
              </a:gs>
              <a:gs pos="19000">
                <a:schemeClr val="bg1"/>
              </a:gs>
              <a:gs pos="55000">
                <a:schemeClr val="tx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Times" pitchFamily="-65" charset="0"/>
              <a:cs typeface="ＭＳ Ｐゴシック" charset="-128"/>
            </a:endParaRPr>
          </a:p>
        </p:txBody>
      </p:sp>
      <p:pic>
        <p:nvPicPr>
          <p:cNvPr id="10" name="Picture 9" descr="ppt_header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486140" y="247026"/>
            <a:ext cx="3346710" cy="3241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4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4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4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4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4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gtas.team@fiscal.treasury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GTAS 2.5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3657600"/>
            <a:ext cx="5029200" cy="1981200"/>
          </a:xfrm>
        </p:spPr>
        <p:txBody>
          <a:bodyPr>
            <a:normAutofit/>
          </a:bodyPr>
          <a:lstStyle/>
          <a:p>
            <a:r>
              <a:rPr lang="en-US" sz="2900" dirty="0" smtClean="0"/>
              <a:t>2.5 Release</a:t>
            </a:r>
          </a:p>
          <a:p>
            <a:r>
              <a:rPr lang="en-US" dirty="0" smtClean="0"/>
              <a:t>April 2, 2015</a:t>
            </a:r>
          </a:p>
        </p:txBody>
      </p:sp>
    </p:spTree>
    <p:extLst>
      <p:ext uri="{BB962C8B-B14F-4D97-AF65-F5344CB8AC3E}">
        <p14:creationId xmlns:p14="http://schemas.microsoft.com/office/powerpoint/2010/main" val="38430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File Upload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A51F-9189-4856-95B8-B1A9C5586FAB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09600" y="2124074"/>
            <a:ext cx="8153398" cy="4295775"/>
            <a:chOff x="609600" y="2124074"/>
            <a:chExt cx="8153398" cy="429577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124074"/>
              <a:ext cx="6145873" cy="429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Group 15"/>
            <p:cNvGrpSpPr/>
            <p:nvPr/>
          </p:nvGrpSpPr>
          <p:grpSpPr>
            <a:xfrm rot="10800000">
              <a:off x="7162800" y="2807728"/>
              <a:ext cx="1600198" cy="1562101"/>
              <a:chOff x="533402" y="2667000"/>
              <a:chExt cx="1981199" cy="1600200"/>
            </a:xfrm>
          </p:grpSpPr>
          <p:sp>
            <p:nvSpPr>
              <p:cNvPr id="18" name="Rounded Rectangular Callout 17"/>
              <p:cNvSpPr/>
              <p:nvPr/>
            </p:nvSpPr>
            <p:spPr>
              <a:xfrm rot="16200000">
                <a:off x="723902" y="2476500"/>
                <a:ext cx="1600200" cy="1981199"/>
              </a:xfrm>
              <a:prstGeom prst="wedgeRoundRectCallout">
                <a:avLst/>
              </a:prstGeom>
              <a:scene3d>
                <a:camera prst="orthographicFront">
                  <a:rot lat="21301140" lon="11101140" rev="21573786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47701" y="2705782"/>
                <a:ext cx="1752599" cy="315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SzPct val="100000"/>
                  <a:buFont typeface="Arial" panose="020B0604020202020204" pitchFamily="34" charset="0"/>
                  <a:buChar char="•"/>
                </a:pPr>
                <a:endParaRPr lang="en-US" sz="1400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315200" y="2819162"/>
              <a:ext cx="135548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The TAS Submission Status display and Certification process is unchanged.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632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Bulk File </a:t>
            </a:r>
            <a:r>
              <a:rPr lang="en-US" dirty="0" smtClean="0"/>
              <a:t>Upload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A51F-9189-4856-95B8-B1A9C5586FAB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71498" y="2209800"/>
            <a:ext cx="5288282" cy="3703320"/>
            <a:chOff x="571498" y="2209800"/>
            <a:chExt cx="5288282" cy="3703320"/>
          </a:xfrm>
        </p:grpSpPr>
        <p:grpSp>
          <p:nvGrpSpPr>
            <p:cNvPr id="6" name="Group 5"/>
            <p:cNvGrpSpPr/>
            <p:nvPr/>
          </p:nvGrpSpPr>
          <p:grpSpPr>
            <a:xfrm>
              <a:off x="571498" y="2406969"/>
              <a:ext cx="1866901" cy="1835416"/>
              <a:chOff x="533402" y="2667000"/>
              <a:chExt cx="1981199" cy="1600200"/>
            </a:xfrm>
          </p:grpSpPr>
          <p:sp>
            <p:nvSpPr>
              <p:cNvPr id="7" name="Rounded Rectangular Callout 6"/>
              <p:cNvSpPr/>
              <p:nvPr/>
            </p:nvSpPr>
            <p:spPr>
              <a:xfrm rot="16200000">
                <a:off x="723902" y="2476500"/>
                <a:ext cx="1600200" cy="1981199"/>
              </a:xfrm>
              <a:prstGeom prst="wedgeRoundRectCallout">
                <a:avLst/>
              </a:prstGeom>
              <a:scene3d>
                <a:camera prst="orthographicFront">
                  <a:rot lat="21301140" lon="11101140" rev="21573786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47701" y="2705782"/>
                <a:ext cx="1752599" cy="315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SzPct val="100000"/>
                  <a:buFont typeface="Arial" panose="020B0604020202020204" pitchFamily="34" charset="0"/>
                  <a:buChar char="•"/>
                </a:pPr>
                <a:endParaRPr lang="en-US" sz="1400" dirty="0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793750" y="2451318"/>
              <a:ext cx="1422403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/>
                <a:t>The ‘Select ATB Files to Upload’ button displays but is </a:t>
              </a:r>
              <a:r>
                <a:rPr lang="en-US" sz="1400" dirty="0" smtClean="0"/>
                <a:t>disabled</a:t>
              </a:r>
              <a:r>
                <a:rPr lang="en-US" sz="1400" dirty="0"/>
                <a:t> </a:t>
              </a:r>
              <a:r>
                <a:rPr lang="en-US" sz="1400" dirty="0" smtClean="0"/>
                <a:t>when the reporting window is closed.</a:t>
              </a:r>
              <a:endParaRPr lang="en-US" sz="1400" dirty="0"/>
            </a:p>
          </p:txBody>
        </p:sp>
        <p:pic>
          <p:nvPicPr>
            <p:cNvPr id="13" name="Picture 1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200400" y="2209800"/>
              <a:ext cx="2659380" cy="3703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282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Page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A51F-9189-4856-95B8-B1A9C5586FAB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219200" y="2362200"/>
            <a:ext cx="6667500" cy="2895600"/>
            <a:chOff x="1219200" y="2362200"/>
            <a:chExt cx="6667500" cy="2895600"/>
          </a:xfrm>
        </p:grpSpPr>
        <p:grpSp>
          <p:nvGrpSpPr>
            <p:cNvPr id="6" name="Group 5"/>
            <p:cNvGrpSpPr/>
            <p:nvPr/>
          </p:nvGrpSpPr>
          <p:grpSpPr>
            <a:xfrm>
              <a:off x="1219200" y="2362200"/>
              <a:ext cx="6667500" cy="2895600"/>
              <a:chOff x="1219200" y="2362200"/>
              <a:chExt cx="6667500" cy="289560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0" y="2362200"/>
                <a:ext cx="4762500" cy="1343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" name="Group 2"/>
              <p:cNvGrpSpPr/>
              <p:nvPr/>
            </p:nvGrpSpPr>
            <p:grpSpPr>
              <a:xfrm>
                <a:off x="1219200" y="2507956"/>
                <a:ext cx="1295399" cy="1118185"/>
                <a:chOff x="1219200" y="2507956"/>
                <a:chExt cx="1295399" cy="1118185"/>
              </a:xfrm>
            </p:grpSpPr>
            <p:sp>
              <p:nvSpPr>
                <p:cNvPr id="9" name="Rounded Rectangular Callout 8"/>
                <p:cNvSpPr/>
                <p:nvPr/>
              </p:nvSpPr>
              <p:spPr>
                <a:xfrm rot="16200000">
                  <a:off x="1307807" y="2419349"/>
                  <a:ext cx="1118185" cy="1295399"/>
                </a:xfrm>
                <a:prstGeom prst="wedgeRoundRectCallout">
                  <a:avLst/>
                </a:prstGeom>
                <a:scene3d>
                  <a:camera prst="orthographicFront">
                    <a:rot lat="21301140" lon="11101140" rev="21573786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1292468" y="2690336"/>
                  <a:ext cx="1145930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SzPct val="100000"/>
                  </a:pPr>
                  <a:r>
                    <a:rPr lang="en-US" sz="1400" dirty="0" smtClean="0"/>
                    <a:t>The Reports Menu Before</a:t>
                  </a:r>
                  <a:endParaRPr lang="en-US" sz="1400" dirty="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1219200" y="4139615"/>
                <a:ext cx="1295399" cy="1118185"/>
                <a:chOff x="1219200" y="2507956"/>
                <a:chExt cx="1295399" cy="1118185"/>
              </a:xfrm>
            </p:grpSpPr>
            <p:sp>
              <p:nvSpPr>
                <p:cNvPr id="13" name="Rounded Rectangular Callout 12"/>
                <p:cNvSpPr/>
                <p:nvPr/>
              </p:nvSpPr>
              <p:spPr>
                <a:xfrm rot="16200000">
                  <a:off x="1307807" y="2419349"/>
                  <a:ext cx="1118185" cy="1295399"/>
                </a:xfrm>
                <a:prstGeom prst="wedgeRoundRectCallout">
                  <a:avLst/>
                </a:prstGeom>
                <a:scene3d>
                  <a:camera prst="orthographicFront">
                    <a:rot lat="21301140" lon="11101140" rev="21573786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1292468" y="2595834"/>
                  <a:ext cx="11459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SzPct val="100000"/>
                  </a:pPr>
                  <a:r>
                    <a:rPr lang="en-US" sz="1400" dirty="0" smtClean="0"/>
                    <a:t>The Reports Menu After</a:t>
                  </a:r>
                  <a:endParaRPr lang="en-US" sz="1400" dirty="0"/>
                </a:p>
              </p:txBody>
            </p:sp>
          </p:grpSp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7574" y="4259503"/>
              <a:ext cx="4739126" cy="99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452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 </a:t>
            </a:r>
            <a:r>
              <a:rPr lang="en-US" dirty="0"/>
              <a:t>Page cont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A51F-9189-4856-95B8-B1A9C5586FA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533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Click the ‘Run Reports’ from the menu bar </a:t>
            </a:r>
          </a:p>
          <a:p>
            <a:endParaRPr lang="en-US" dirty="0" smtClean="0"/>
          </a:p>
        </p:txBody>
      </p:sp>
      <p:grpSp>
        <p:nvGrpSpPr>
          <p:cNvPr id="21" name="Group 20"/>
          <p:cNvGrpSpPr/>
          <p:nvPr/>
        </p:nvGrpSpPr>
        <p:grpSpPr>
          <a:xfrm>
            <a:off x="304802" y="2667000"/>
            <a:ext cx="8420098" cy="2895600"/>
            <a:chOff x="304802" y="2667000"/>
            <a:chExt cx="8420098" cy="28956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2667000"/>
              <a:ext cx="6515100" cy="2606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304802" y="2667000"/>
              <a:ext cx="1619251" cy="2895600"/>
              <a:chOff x="304802" y="2667000"/>
              <a:chExt cx="1619251" cy="2895600"/>
            </a:xfrm>
          </p:grpSpPr>
          <p:sp>
            <p:nvSpPr>
              <p:cNvPr id="19" name="Rounded Rectangular Callout 18"/>
              <p:cNvSpPr/>
              <p:nvPr/>
            </p:nvSpPr>
            <p:spPr>
              <a:xfrm rot="16200000">
                <a:off x="-333372" y="3305174"/>
                <a:ext cx="2895600" cy="1619251"/>
              </a:xfrm>
              <a:prstGeom prst="wedgeRoundRectCallout">
                <a:avLst/>
              </a:prstGeom>
              <a:scene3d>
                <a:camera prst="orthographicFront">
                  <a:rot lat="21301140" lon="11101140" rev="21573786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81001" y="2819400"/>
                <a:ext cx="1447799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The ‘Run and View Reports’ screens have been combined.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First, select the Report Type:  ATB, Intragov, References, etc.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805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 </a:t>
            </a:r>
            <a:r>
              <a:rPr lang="en-US" dirty="0"/>
              <a:t>Page cont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A51F-9189-4856-95B8-B1A9C5586FAB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42950" y="2209800"/>
            <a:ext cx="6791324" cy="2943225"/>
            <a:chOff x="742950" y="2209800"/>
            <a:chExt cx="6791324" cy="2943225"/>
          </a:xfrm>
        </p:grpSpPr>
        <p:grpSp>
          <p:nvGrpSpPr>
            <p:cNvPr id="5" name="Group 4"/>
            <p:cNvGrpSpPr/>
            <p:nvPr/>
          </p:nvGrpSpPr>
          <p:grpSpPr>
            <a:xfrm>
              <a:off x="742950" y="2590799"/>
              <a:ext cx="1238250" cy="1809750"/>
              <a:chOff x="542925" y="2590799"/>
              <a:chExt cx="1238250" cy="1809750"/>
            </a:xfrm>
          </p:grpSpPr>
          <p:sp>
            <p:nvSpPr>
              <p:cNvPr id="16" name="Rounded Rectangular Callout 15"/>
              <p:cNvSpPr/>
              <p:nvPr/>
            </p:nvSpPr>
            <p:spPr>
              <a:xfrm rot="16200000">
                <a:off x="257176" y="2876549"/>
                <a:ext cx="1809750" cy="1238249"/>
              </a:xfrm>
              <a:prstGeom prst="wedgeRoundRectCallout">
                <a:avLst/>
              </a:prstGeom>
              <a:scene3d>
                <a:camera prst="orthographicFront">
                  <a:rot lat="21301140" lon="11101140" rev="21573786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42925" y="2811178"/>
                <a:ext cx="121920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/>
                  <a:t>Select the name of the report from the ‘Report Name’ drop-down.</a:t>
                </a:r>
              </a:p>
            </p:txBody>
          </p:sp>
        </p:grp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199" y="2209800"/>
              <a:ext cx="5172075" cy="294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995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 </a:t>
            </a:r>
            <a:r>
              <a:rPr lang="en-US" dirty="0"/>
              <a:t>Page cont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A51F-9189-4856-95B8-B1A9C5586FAB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42950" y="2224087"/>
            <a:ext cx="8183298" cy="3419474"/>
            <a:chOff x="742950" y="2224087"/>
            <a:chExt cx="8183298" cy="3419474"/>
          </a:xfrm>
        </p:grpSpPr>
        <p:grpSp>
          <p:nvGrpSpPr>
            <p:cNvPr id="3" name="Group 2"/>
            <p:cNvGrpSpPr/>
            <p:nvPr/>
          </p:nvGrpSpPr>
          <p:grpSpPr>
            <a:xfrm>
              <a:off x="742950" y="2590799"/>
              <a:ext cx="1238250" cy="1809750"/>
              <a:chOff x="742950" y="2590799"/>
              <a:chExt cx="1238250" cy="1809750"/>
            </a:xfrm>
          </p:grpSpPr>
          <p:sp>
            <p:nvSpPr>
              <p:cNvPr id="16" name="Rounded Rectangular Callout 15"/>
              <p:cNvSpPr/>
              <p:nvPr/>
            </p:nvSpPr>
            <p:spPr>
              <a:xfrm rot="16200000">
                <a:off x="457200" y="2876549"/>
                <a:ext cx="1809750" cy="1238249"/>
              </a:xfrm>
              <a:prstGeom prst="wedgeRoundRectCallout">
                <a:avLst/>
              </a:prstGeom>
              <a:scene3d>
                <a:camera prst="orthographicFront">
                  <a:rot lat="21301140" lon="11101140" rev="21573786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62000" y="2811178"/>
                <a:ext cx="121920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/>
                  <a:t>Enter the remaining report parameters, and click ‘Run Report’</a:t>
                </a:r>
              </a:p>
            </p:txBody>
          </p:sp>
        </p:grp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2224087"/>
              <a:ext cx="6564048" cy="3419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761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 Page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A51F-9189-4856-95B8-B1A9C5586FAB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71490" y="2104785"/>
            <a:ext cx="8443910" cy="3888757"/>
            <a:chOff x="471490" y="2104785"/>
            <a:chExt cx="8443910" cy="3888757"/>
          </a:xfrm>
        </p:grpSpPr>
        <p:grpSp>
          <p:nvGrpSpPr>
            <p:cNvPr id="3" name="Group 2"/>
            <p:cNvGrpSpPr/>
            <p:nvPr/>
          </p:nvGrpSpPr>
          <p:grpSpPr>
            <a:xfrm>
              <a:off x="471490" y="2104785"/>
              <a:ext cx="1662110" cy="3888757"/>
              <a:chOff x="471490" y="2104785"/>
              <a:chExt cx="1662110" cy="3888757"/>
            </a:xfrm>
          </p:grpSpPr>
          <p:sp>
            <p:nvSpPr>
              <p:cNvPr id="16" name="Rounded Rectangular Callout 15"/>
              <p:cNvSpPr/>
              <p:nvPr/>
            </p:nvSpPr>
            <p:spPr>
              <a:xfrm rot="16200000">
                <a:off x="-640556" y="3216831"/>
                <a:ext cx="3886201" cy="1662110"/>
              </a:xfrm>
              <a:prstGeom prst="wedgeRoundRectCallout">
                <a:avLst/>
              </a:prstGeom>
              <a:scene3d>
                <a:camera prst="orthographicFront">
                  <a:rot lat="21301140" lon="11101140" rev="21573786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42926" y="2207890"/>
                <a:ext cx="1438273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 smtClean="0"/>
                  <a:t>The report is added to the ‘My Reports’ dashboard. 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 smtClean="0"/>
                  <a:t>Click the ’Refresh’ button to update the processing status. 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 smtClean="0"/>
                  <a:t>Reports may be opened by clicking the icons in the ‘Format’ column. 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 smtClean="0"/>
                  <a:t>Delete the report from the dashboard by clicking the delete icon.</a:t>
                </a:r>
              </a:p>
            </p:txBody>
          </p:sp>
        </p:grp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207890"/>
              <a:ext cx="6477000" cy="3545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199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 </a:t>
            </a:r>
            <a:r>
              <a:rPr lang="en-US" dirty="0"/>
              <a:t>- IGT Difference By </a:t>
            </a:r>
            <a:r>
              <a:rPr lang="en-US" dirty="0" smtClean="0"/>
              <a:t>RC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A51F-9189-4856-95B8-B1A9C5586FA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9577" t="37690" r="41410" b="28543"/>
          <a:stretch/>
        </p:blipFill>
        <p:spPr bwMode="auto">
          <a:xfrm>
            <a:off x="533400" y="2057400"/>
            <a:ext cx="6400800" cy="3657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895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- IGT Difference by </a:t>
            </a:r>
            <a:r>
              <a:rPr lang="en-US" dirty="0" smtClean="0"/>
              <a:t>TP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A51F-9189-4856-95B8-B1A9C5586FA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0011" t="40479" r="28549" b="14139"/>
          <a:stretch/>
        </p:blipFill>
        <p:spPr bwMode="auto">
          <a:xfrm>
            <a:off x="533400" y="2057400"/>
            <a:ext cx="7010400" cy="381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890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- </a:t>
            </a:r>
            <a:r>
              <a:rPr lang="en-US" sz="3200" dirty="0"/>
              <a:t>Material Difference Part III (G</a:t>
            </a:r>
            <a:r>
              <a:rPr lang="en-US" sz="320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A51F-9189-4856-95B8-B1A9C5586FA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7044" t="31910" r="41101" b="10842"/>
          <a:stretch/>
        </p:blipFill>
        <p:spPr bwMode="auto">
          <a:xfrm>
            <a:off x="533400" y="2057400"/>
            <a:ext cx="6096000" cy="3886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642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File Upload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533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Preparer logs in and navigates to Bulk File &gt; Upload Bulk File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A51F-9189-4856-95B8-B1A9C5586FAB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33402" y="2667000"/>
            <a:ext cx="7010398" cy="3117742"/>
            <a:chOff x="533402" y="2667000"/>
            <a:chExt cx="7010398" cy="3117742"/>
          </a:xfrm>
        </p:grpSpPr>
        <p:pic>
          <p:nvPicPr>
            <p:cNvPr id="9" name="Picture 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948940" y="2667000"/>
              <a:ext cx="4594860" cy="3117742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533402" y="2667000"/>
              <a:ext cx="1981199" cy="1600200"/>
              <a:chOff x="533402" y="2667000"/>
              <a:chExt cx="1981199" cy="1600200"/>
            </a:xfrm>
          </p:grpSpPr>
          <p:sp>
            <p:nvSpPr>
              <p:cNvPr id="5" name="Rounded Rectangular Callout 4"/>
              <p:cNvSpPr/>
              <p:nvPr/>
            </p:nvSpPr>
            <p:spPr>
              <a:xfrm rot="16200000">
                <a:off x="723902" y="2476500"/>
                <a:ext cx="1600200" cy="1981199"/>
              </a:xfrm>
              <a:prstGeom prst="wedgeRoundRectCallout">
                <a:avLst/>
              </a:prstGeom>
              <a:scene3d>
                <a:camera prst="orthographicFront">
                  <a:rot lat="21301140" lon="11101140" rev="21573786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47701" y="2825858"/>
                <a:ext cx="1752600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Updated Logo </a:t>
                </a:r>
              </a:p>
              <a:p>
                <a:endParaRPr lang="en-US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New menu option to View Extended TAS</a:t>
                </a:r>
                <a:endParaRPr lang="en-US" sz="1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257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- Passed Edits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A51F-9189-4856-95B8-B1A9C5586FA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8023" t="32311" r="30921" b="11782"/>
          <a:stretch/>
        </p:blipFill>
        <p:spPr bwMode="auto">
          <a:xfrm>
            <a:off x="533400" y="2133600"/>
            <a:ext cx="6248400" cy="3962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32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- View ATB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A51F-9189-4856-95B8-B1A9C5586FA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42926" y="2207890"/>
            <a:ext cx="79914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2241550"/>
            <a:ext cx="78994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93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Intragovernmental G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A51F-9189-4856-95B8-B1A9C5586FAB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71489" y="2104785"/>
            <a:ext cx="1662111" cy="2924415"/>
            <a:chOff x="471489" y="2104785"/>
            <a:chExt cx="1662111" cy="3886201"/>
          </a:xfrm>
        </p:grpSpPr>
        <p:sp>
          <p:nvSpPr>
            <p:cNvPr id="16" name="Rounded Rectangular Callout 15"/>
            <p:cNvSpPr/>
            <p:nvPr/>
          </p:nvSpPr>
          <p:spPr>
            <a:xfrm rot="16200000">
              <a:off x="-640556" y="3216831"/>
              <a:ext cx="3886201" cy="1662110"/>
            </a:xfrm>
            <a:prstGeom prst="wedgeRoundRectCallout">
              <a:avLst/>
            </a:prstGeom>
            <a:scene3d>
              <a:camera prst="orthographicFront">
                <a:rot lat="21301140" lon="11101140" rev="21573786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71489" y="2207890"/>
              <a:ext cx="1662111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The Intragovernmental Difference Filter Criteria has been updated to accommodate filtering for G types.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G types can be filtered by selecting Trading Partner (TP) FR Entity and selecting the shown selection.</a:t>
              </a:r>
              <a:endParaRPr lang="en-US" sz="1200" dirty="0"/>
            </a:p>
          </p:txBody>
        </p:sp>
      </p:grpSp>
      <p:pic>
        <p:nvPicPr>
          <p:cNvPr id="10" name="Picture 9"/>
          <p:cNvPicPr/>
          <p:nvPr/>
        </p:nvPicPr>
        <p:blipFill rotWithShape="1">
          <a:blip r:embed="rId2"/>
          <a:srcRect l="33846" t="28719" r="18974" b="15441"/>
          <a:stretch/>
        </p:blipFill>
        <p:spPr bwMode="auto">
          <a:xfrm>
            <a:off x="2819400" y="2104784"/>
            <a:ext cx="5562600" cy="37626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449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Intragovernmental G Types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A51F-9189-4856-95B8-B1A9C5586FAB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31006" y="4138495"/>
            <a:ext cx="1854993" cy="2109905"/>
            <a:chOff x="431007" y="5850640"/>
            <a:chExt cx="1662110" cy="3886201"/>
          </a:xfrm>
        </p:grpSpPr>
        <p:sp>
          <p:nvSpPr>
            <p:cNvPr id="16" name="Rounded Rectangular Callout 15"/>
            <p:cNvSpPr/>
            <p:nvPr/>
          </p:nvSpPr>
          <p:spPr>
            <a:xfrm rot="16200000">
              <a:off x="-681039" y="6962686"/>
              <a:ext cx="3886201" cy="1662110"/>
            </a:xfrm>
            <a:prstGeom prst="wedgeRoundRectCallout">
              <a:avLst/>
            </a:prstGeom>
            <a:scene3d>
              <a:camera prst="orthographicFront">
                <a:rot lat="21301140" lon="11101140" rev="21573786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42924" y="6131341"/>
              <a:ext cx="1550193" cy="28911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The Intragovernmental Reports Table has been updated to include a link to run the Material Difference Report – Part III (G)</a:t>
              </a:r>
            </a:p>
          </p:txBody>
        </p:sp>
      </p:grpSp>
      <p:pic>
        <p:nvPicPr>
          <p:cNvPr id="8" name="Picture 7"/>
          <p:cNvPicPr/>
          <p:nvPr/>
        </p:nvPicPr>
        <p:blipFill rotWithShape="1">
          <a:blip r:embed="rId2"/>
          <a:srcRect l="17820" t="13676" r="66205" b="4501"/>
          <a:stretch/>
        </p:blipFill>
        <p:spPr bwMode="auto">
          <a:xfrm>
            <a:off x="2819400" y="2104784"/>
            <a:ext cx="1813560" cy="42198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941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Intragovernmental Messaging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A51F-9189-4856-95B8-B1A9C5586FAB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71490" y="2120026"/>
            <a:ext cx="1662110" cy="4128375"/>
            <a:chOff x="471490" y="2120026"/>
            <a:chExt cx="1662110" cy="4128375"/>
          </a:xfrm>
        </p:grpSpPr>
        <p:sp>
          <p:nvSpPr>
            <p:cNvPr id="16" name="Rounded Rectangular Callout 15"/>
            <p:cNvSpPr/>
            <p:nvPr/>
          </p:nvSpPr>
          <p:spPr>
            <a:xfrm rot="16200000">
              <a:off x="-761643" y="3353159"/>
              <a:ext cx="4128375" cy="1662110"/>
            </a:xfrm>
            <a:prstGeom prst="wedgeRoundRectCallout">
              <a:avLst>
                <a:gd name="adj1" fmla="val -28989"/>
                <a:gd name="adj2" fmla="val 68919"/>
                <a:gd name="adj3" fmla="val 16667"/>
              </a:avLst>
            </a:prstGeom>
            <a:scene3d>
              <a:camera prst="orthographicFront">
                <a:rot lat="21301140" lon="11101140" rev="21573786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42926" y="2207890"/>
              <a:ext cx="1438273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The messages that were being displayed on the Intragov screen have been reduced.</a:t>
              </a:r>
              <a:r>
                <a:rPr lang="en-US" sz="1200" dirty="0"/>
                <a:t> </a:t>
              </a:r>
              <a:r>
                <a:rPr lang="en-US" sz="1200" dirty="0" smtClean="0"/>
                <a:t>Only the reminder ribbons persist.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Example screenshot shows the reminder that is displayed when the Material Difference Window is currently open or the window is past the close date.</a:t>
              </a:r>
            </a:p>
          </p:txBody>
        </p:sp>
      </p:grpSp>
      <p:pic>
        <p:nvPicPr>
          <p:cNvPr id="9" name="Picture 8"/>
          <p:cNvPicPr/>
          <p:nvPr/>
        </p:nvPicPr>
        <p:blipFill rotWithShape="1">
          <a:blip r:embed="rId2"/>
          <a:srcRect l="17820" t="12992" r="18718" b="32308"/>
          <a:stretch/>
        </p:blipFill>
        <p:spPr bwMode="auto">
          <a:xfrm>
            <a:off x="2514600" y="2104784"/>
            <a:ext cx="6019800" cy="3686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980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Intragovernmental Messaging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A51F-9189-4856-95B8-B1A9C5586FAB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71499" y="2501210"/>
            <a:ext cx="1662110" cy="1842190"/>
            <a:chOff x="471499" y="2974257"/>
            <a:chExt cx="1662110" cy="4128375"/>
          </a:xfrm>
        </p:grpSpPr>
        <p:sp>
          <p:nvSpPr>
            <p:cNvPr id="16" name="Rounded Rectangular Callout 15"/>
            <p:cNvSpPr/>
            <p:nvPr/>
          </p:nvSpPr>
          <p:spPr>
            <a:xfrm rot="16200000">
              <a:off x="-761634" y="4207390"/>
              <a:ext cx="4128375" cy="1662110"/>
            </a:xfrm>
            <a:prstGeom prst="wedgeRoundRectCallout">
              <a:avLst>
                <a:gd name="adj1" fmla="val -22785"/>
                <a:gd name="adj2" fmla="val 68919"/>
                <a:gd name="adj3" fmla="val 16667"/>
              </a:avLst>
            </a:prstGeom>
            <a:scene3d>
              <a:camera prst="orthographicFront">
                <a:rot lat="21301140" lon="11101140" rev="21573786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42926" y="3062126"/>
              <a:ext cx="1438273" cy="17543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Example screenshot shows the reminder that is displayed when the Material Difference Window is not yet open.</a:t>
              </a:r>
            </a:p>
          </p:txBody>
        </p:sp>
      </p:grpSp>
      <p:pic>
        <p:nvPicPr>
          <p:cNvPr id="8" name="Picture 7"/>
          <p:cNvPicPr/>
          <p:nvPr/>
        </p:nvPicPr>
        <p:blipFill rotWithShape="1">
          <a:blip r:embed="rId2"/>
          <a:srcRect l="17820" t="12535" r="18846" b="35271"/>
          <a:stretch/>
        </p:blipFill>
        <p:spPr bwMode="auto">
          <a:xfrm>
            <a:off x="2590800" y="2120026"/>
            <a:ext cx="5943600" cy="38235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023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 Extension – View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A51F-9189-4856-95B8-B1A9C5586FAB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71490" y="2104785"/>
            <a:ext cx="1814510" cy="3399271"/>
            <a:chOff x="471490" y="2104785"/>
            <a:chExt cx="1662110" cy="3886201"/>
          </a:xfrm>
        </p:grpSpPr>
        <p:sp>
          <p:nvSpPr>
            <p:cNvPr id="16" name="Rounded Rectangular Callout 15"/>
            <p:cNvSpPr/>
            <p:nvPr/>
          </p:nvSpPr>
          <p:spPr>
            <a:xfrm rot="16200000">
              <a:off x="-640556" y="3216831"/>
              <a:ext cx="3886201" cy="1662110"/>
            </a:xfrm>
            <a:prstGeom prst="wedgeRoundRectCallout">
              <a:avLst/>
            </a:prstGeom>
            <a:scene3d>
              <a:camera prst="orthographicFront">
                <a:rot lat="21301140" lon="11101140" rev="21573786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42926" y="2207889"/>
              <a:ext cx="1517814" cy="36945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Users will have the ability to see any of their assigned TAS with an extension  under the Bulk File Ribbon.</a:t>
              </a:r>
            </a:p>
            <a:p>
              <a:endParaRPr lang="en-US" sz="120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Bulk File -&gt; View Extended TAS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All user roles have access to this page.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This page is a view only page and no edits can be made using this page.</a:t>
              </a:r>
            </a:p>
          </p:txBody>
        </p:sp>
      </p:grpSp>
      <p:pic>
        <p:nvPicPr>
          <p:cNvPr id="9" name="Picture 8"/>
          <p:cNvPicPr/>
          <p:nvPr/>
        </p:nvPicPr>
        <p:blipFill rotWithShape="1">
          <a:blip r:embed="rId2"/>
          <a:srcRect l="17692" t="12535" r="18847" b="32991"/>
          <a:stretch/>
        </p:blipFill>
        <p:spPr bwMode="auto">
          <a:xfrm>
            <a:off x="2590800" y="2104785"/>
            <a:ext cx="5943600" cy="38862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674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1276"/>
            <a:ext cx="8229600" cy="2498724"/>
          </a:xfrm>
        </p:spPr>
        <p:txBody>
          <a:bodyPr/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1600" b="1" dirty="0" smtClean="0">
                <a:hlinkClick r:id="rId2"/>
              </a:rPr>
              <a:t>gtas.team@fiscal.treasury.gov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A51F-9189-4856-95B8-B1A9C5586FA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74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Bulk File </a:t>
            </a:r>
            <a:r>
              <a:rPr lang="en-US" dirty="0" smtClean="0"/>
              <a:t>Upload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A51F-9189-4856-95B8-B1A9C5586FAB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33403" y="2286000"/>
            <a:ext cx="7772397" cy="3124200"/>
            <a:chOff x="533403" y="2133600"/>
            <a:chExt cx="7772397" cy="31242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209" y="2133600"/>
              <a:ext cx="5844591" cy="312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533403" y="2209802"/>
              <a:ext cx="1600198" cy="1562100"/>
              <a:chOff x="533402" y="2276707"/>
              <a:chExt cx="1981199" cy="1600200"/>
            </a:xfrm>
          </p:grpSpPr>
          <p:sp>
            <p:nvSpPr>
              <p:cNvPr id="7" name="Rounded Rectangular Callout 6"/>
              <p:cNvSpPr/>
              <p:nvPr/>
            </p:nvSpPr>
            <p:spPr>
              <a:xfrm rot="16200000">
                <a:off x="723902" y="2086207"/>
                <a:ext cx="1600200" cy="1981199"/>
              </a:xfrm>
              <a:prstGeom prst="wedgeRoundRectCallout">
                <a:avLst/>
              </a:prstGeom>
              <a:scene3d>
                <a:camera prst="orthographicFront">
                  <a:rot lat="21301140" lon="11101140" rev="21573786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47701" y="2510881"/>
                <a:ext cx="1752599" cy="977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SzPct val="100000"/>
                </a:pPr>
                <a:r>
                  <a:rPr lang="en-US" sz="1400" dirty="0" smtClean="0"/>
                  <a:t>The Bulk File Upload screen has a new look and feel.</a:t>
                </a:r>
                <a:endParaRPr lang="en-US" sz="1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305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Bulk File </a:t>
            </a:r>
            <a:r>
              <a:rPr lang="en-US" dirty="0" smtClean="0"/>
              <a:t>Upload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A51F-9189-4856-95B8-B1A9C5586FAB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71499" y="2438400"/>
            <a:ext cx="7734301" cy="3124200"/>
            <a:chOff x="571499" y="2590800"/>
            <a:chExt cx="7734301" cy="31242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209" y="2590800"/>
              <a:ext cx="5844591" cy="312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571499" y="3700631"/>
              <a:ext cx="1600198" cy="1562100"/>
              <a:chOff x="533402" y="2667000"/>
              <a:chExt cx="1981199" cy="1600200"/>
            </a:xfrm>
          </p:grpSpPr>
          <p:sp>
            <p:nvSpPr>
              <p:cNvPr id="7" name="Rounded Rectangular Callout 6"/>
              <p:cNvSpPr/>
              <p:nvPr/>
            </p:nvSpPr>
            <p:spPr>
              <a:xfrm rot="16200000">
                <a:off x="723902" y="2476500"/>
                <a:ext cx="1600200" cy="1981199"/>
              </a:xfrm>
              <a:prstGeom prst="wedgeRoundRectCallout">
                <a:avLst/>
              </a:prstGeom>
              <a:scene3d>
                <a:camera prst="orthographicFront">
                  <a:rot lat="21301140" lon="11101140" rev="21573786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14834" y="2972537"/>
                <a:ext cx="1752599" cy="977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SzPct val="100000"/>
                </a:pPr>
                <a:r>
                  <a:rPr lang="en-US" sz="1400" dirty="0"/>
                  <a:t>Click the ‘Select ATB Files to Upload’ </a:t>
                </a:r>
                <a:r>
                  <a:rPr lang="en-US" sz="1400" dirty="0" smtClean="0"/>
                  <a:t>button.</a:t>
                </a:r>
                <a:endParaRPr lang="en-US" sz="1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367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Bulk File </a:t>
            </a:r>
            <a:r>
              <a:rPr lang="en-US" dirty="0" smtClean="0"/>
              <a:t>Upload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A51F-9189-4856-95B8-B1A9C5586FAB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71499" y="2244725"/>
            <a:ext cx="7886701" cy="2708275"/>
            <a:chOff x="571499" y="2244725"/>
            <a:chExt cx="7886701" cy="2708275"/>
          </a:xfrm>
        </p:grpSpPr>
        <p:grpSp>
          <p:nvGrpSpPr>
            <p:cNvPr id="6" name="Group 5"/>
            <p:cNvGrpSpPr/>
            <p:nvPr/>
          </p:nvGrpSpPr>
          <p:grpSpPr>
            <a:xfrm>
              <a:off x="571499" y="2400302"/>
              <a:ext cx="1600198" cy="1562101"/>
              <a:chOff x="533402" y="2667000"/>
              <a:chExt cx="1981199" cy="1600200"/>
            </a:xfrm>
          </p:grpSpPr>
          <p:sp>
            <p:nvSpPr>
              <p:cNvPr id="7" name="Rounded Rectangular Callout 6"/>
              <p:cNvSpPr/>
              <p:nvPr/>
            </p:nvSpPr>
            <p:spPr>
              <a:xfrm rot="16200000">
                <a:off x="723902" y="2476500"/>
                <a:ext cx="1600200" cy="1981199"/>
              </a:xfrm>
              <a:prstGeom prst="wedgeRoundRectCallout">
                <a:avLst/>
              </a:prstGeom>
              <a:scene3d>
                <a:camera prst="orthographicFront">
                  <a:rot lat="21301140" lon="11101140" rev="21573786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71286" y="2834946"/>
                <a:ext cx="1752599" cy="1418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SzPct val="100000"/>
                </a:pPr>
                <a:r>
                  <a:rPr lang="en-US" sz="1400" dirty="0" smtClean="0"/>
                  <a:t>Navigate to the location of the bulk file; select the file and click the ‘Open’ button.</a:t>
                </a:r>
                <a:endParaRPr lang="en-US" sz="1400" dirty="0"/>
              </a:p>
            </p:txBody>
          </p:sp>
        </p:grpSp>
        <p:pic>
          <p:nvPicPr>
            <p:cNvPr id="10" name="Picture 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514600" y="2244725"/>
              <a:ext cx="5943600" cy="2708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715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Bulk File </a:t>
            </a:r>
            <a:r>
              <a:rPr lang="en-US" dirty="0" smtClean="0"/>
              <a:t>Upload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A51F-9189-4856-95B8-B1A9C5586FAB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71499" y="2400302"/>
            <a:ext cx="1600198" cy="1562101"/>
            <a:chOff x="533402" y="2667000"/>
            <a:chExt cx="1981199" cy="1600200"/>
          </a:xfrm>
        </p:grpSpPr>
        <p:sp>
          <p:nvSpPr>
            <p:cNvPr id="7" name="Rounded Rectangular Callout 6"/>
            <p:cNvSpPr/>
            <p:nvPr/>
          </p:nvSpPr>
          <p:spPr>
            <a:xfrm rot="16200000">
              <a:off x="723902" y="2476500"/>
              <a:ext cx="1600200" cy="1981199"/>
            </a:xfrm>
            <a:prstGeom prst="wedgeRoundRectCallout">
              <a:avLst/>
            </a:prstGeom>
            <a:scene3d>
              <a:camera prst="orthographicFront">
                <a:rot lat="21301140" lon="11101140" rev="21573786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7701" y="2705782"/>
              <a:ext cx="1752599" cy="315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SzPct val="100000"/>
                <a:buFont typeface="Arial" panose="020B0604020202020204" pitchFamily="34" charset="0"/>
                <a:buChar char="•"/>
              </a:pPr>
              <a:endParaRPr lang="en-US" sz="1400" dirty="0"/>
            </a:p>
          </p:txBody>
        </p:sp>
      </p:grp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2514600" y="2466737"/>
            <a:ext cx="5943600" cy="9093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2501205"/>
            <a:ext cx="1219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 file will display in the ATB Bulk File Processing </a:t>
            </a:r>
            <a:r>
              <a:rPr lang="en-US" sz="1400" dirty="0" smtClean="0"/>
              <a:t>Status.</a:t>
            </a:r>
            <a:endParaRPr lang="en-US" sz="14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895600" y="3733800"/>
            <a:ext cx="5105400" cy="2438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000" dirty="0"/>
              <a:t>The ATB Bulk File Processing Status’s include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Ready for Processing</a:t>
            </a:r>
          </a:p>
          <a:p>
            <a:r>
              <a:rPr lang="en-US" sz="2000" dirty="0"/>
              <a:t>Processing File Validations</a:t>
            </a:r>
          </a:p>
          <a:p>
            <a:r>
              <a:rPr lang="en-US" sz="2000" dirty="0"/>
              <a:t>Waiting for TAS </a:t>
            </a:r>
            <a:r>
              <a:rPr lang="en-US" sz="2000" dirty="0" smtClean="0"/>
              <a:t>Lock</a:t>
            </a:r>
          </a:p>
          <a:p>
            <a:r>
              <a:rPr lang="en-US" sz="2000" dirty="0" smtClean="0"/>
              <a:t>TAS Exception</a:t>
            </a:r>
            <a:endParaRPr lang="en-US" sz="2000" dirty="0"/>
          </a:p>
          <a:p>
            <a:r>
              <a:rPr lang="en-US" sz="2000" dirty="0"/>
              <a:t>Processing Validations</a:t>
            </a:r>
          </a:p>
          <a:p>
            <a:r>
              <a:rPr lang="en-US" sz="2000" dirty="0"/>
              <a:t>Processing Statements</a:t>
            </a:r>
          </a:p>
          <a:p>
            <a:r>
              <a:rPr lang="en-US" sz="2000" dirty="0"/>
              <a:t>Processing </a:t>
            </a:r>
            <a:r>
              <a:rPr lang="en-US" sz="2000" dirty="0" smtClean="0"/>
              <a:t>Edits</a:t>
            </a:r>
            <a:endParaRPr lang="en-US" sz="2000" dirty="0"/>
          </a:p>
          <a:p>
            <a:r>
              <a:rPr lang="en-US" sz="2000" dirty="0"/>
              <a:t>Processing Material Differences</a:t>
            </a:r>
          </a:p>
          <a:p>
            <a:r>
              <a:rPr lang="en-US" sz="2000" dirty="0" smtClean="0"/>
              <a:t>Error</a:t>
            </a:r>
          </a:p>
          <a:p>
            <a:r>
              <a:rPr lang="en-US" sz="2000" dirty="0" smtClean="0"/>
              <a:t>Complete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846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Bulk File </a:t>
            </a:r>
            <a:r>
              <a:rPr lang="en-US" dirty="0" smtClean="0"/>
              <a:t>Upload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A51F-9189-4856-95B8-B1A9C5586FAB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71499" y="2362200"/>
            <a:ext cx="7886701" cy="1815882"/>
            <a:chOff x="571499" y="2362200"/>
            <a:chExt cx="7886701" cy="1815882"/>
          </a:xfrm>
        </p:grpSpPr>
        <p:grpSp>
          <p:nvGrpSpPr>
            <p:cNvPr id="3" name="Group 2"/>
            <p:cNvGrpSpPr/>
            <p:nvPr/>
          </p:nvGrpSpPr>
          <p:grpSpPr>
            <a:xfrm>
              <a:off x="571499" y="2362200"/>
              <a:ext cx="1600198" cy="1815882"/>
              <a:chOff x="571499" y="2362200"/>
              <a:chExt cx="1600198" cy="1815882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571499" y="2400302"/>
                <a:ext cx="1600198" cy="1562101"/>
                <a:chOff x="533402" y="2667000"/>
                <a:chExt cx="1981199" cy="1600200"/>
              </a:xfrm>
            </p:grpSpPr>
            <p:sp>
              <p:nvSpPr>
                <p:cNvPr id="7" name="Rounded Rectangular Callout 6"/>
                <p:cNvSpPr/>
                <p:nvPr/>
              </p:nvSpPr>
              <p:spPr>
                <a:xfrm rot="16200000">
                  <a:off x="723902" y="2476500"/>
                  <a:ext cx="1600200" cy="1981199"/>
                </a:xfrm>
                <a:prstGeom prst="wedgeRoundRectCallout">
                  <a:avLst/>
                </a:prstGeom>
                <a:scene3d>
                  <a:camera prst="orthographicFront">
                    <a:rot lat="21301140" lon="11101140" rev="21573786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647701" y="2705782"/>
                  <a:ext cx="1752599" cy="3152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SzPct val="100000"/>
                    <a:buFont typeface="Arial" panose="020B0604020202020204" pitchFamily="34" charset="0"/>
                    <a:buChar char="•"/>
                  </a:pPr>
                  <a:endParaRPr lang="en-US" sz="1400" dirty="0"/>
                </a:p>
              </p:txBody>
            </p:sp>
          </p:grpSp>
          <p:sp>
            <p:nvSpPr>
              <p:cNvPr id="5" name="Rectangle 4"/>
              <p:cNvSpPr/>
              <p:nvPr/>
            </p:nvSpPr>
            <p:spPr>
              <a:xfrm>
                <a:off x="762000" y="2362200"/>
                <a:ext cx="1219200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The file will display with a status of Complete after </a:t>
                </a:r>
                <a:r>
                  <a:rPr lang="en-US" sz="1400" dirty="0" smtClean="0"/>
                  <a:t>file processing has finished.</a:t>
                </a:r>
                <a:endParaRPr lang="en-US" sz="1400" dirty="0"/>
              </a:p>
              <a:p>
                <a:endParaRPr lang="en-US" sz="1400" dirty="0"/>
              </a:p>
            </p:txBody>
          </p:sp>
        </p:grpSp>
        <p:pic>
          <p:nvPicPr>
            <p:cNvPr id="10" name="Picture 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514600" y="2541906"/>
              <a:ext cx="5943600" cy="887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130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Bulk File </a:t>
            </a:r>
            <a:r>
              <a:rPr lang="en-US" dirty="0" smtClean="0"/>
              <a:t>Upload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A51F-9189-4856-95B8-B1A9C5586FAB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71499" y="2146302"/>
            <a:ext cx="7353301" cy="3797297"/>
            <a:chOff x="571499" y="2146302"/>
            <a:chExt cx="7353301" cy="3797297"/>
          </a:xfrm>
        </p:grpSpPr>
        <p:grpSp>
          <p:nvGrpSpPr>
            <p:cNvPr id="6" name="Group 5"/>
            <p:cNvGrpSpPr/>
            <p:nvPr/>
          </p:nvGrpSpPr>
          <p:grpSpPr>
            <a:xfrm>
              <a:off x="571499" y="2400302"/>
              <a:ext cx="1600198" cy="2781298"/>
              <a:chOff x="533402" y="2667000"/>
              <a:chExt cx="1981199" cy="1600200"/>
            </a:xfrm>
          </p:grpSpPr>
          <p:sp>
            <p:nvSpPr>
              <p:cNvPr id="7" name="Rounded Rectangular Callout 6"/>
              <p:cNvSpPr/>
              <p:nvPr/>
            </p:nvSpPr>
            <p:spPr>
              <a:xfrm rot="16200000">
                <a:off x="723902" y="2476500"/>
                <a:ext cx="1600200" cy="1981199"/>
              </a:xfrm>
              <a:prstGeom prst="wedgeRoundRectCallout">
                <a:avLst/>
              </a:prstGeom>
              <a:scene3d>
                <a:camera prst="orthographicFront">
                  <a:rot lat="21301140" lon="11101140" rev="21573786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47701" y="2705782"/>
                <a:ext cx="1752599" cy="315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SzPct val="100000"/>
                  <a:buFont typeface="Arial" panose="020B0604020202020204" pitchFamily="34" charset="0"/>
                  <a:buChar char="•"/>
                </a:pPr>
                <a:endParaRPr lang="en-US" sz="1400" dirty="0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663817" y="2643187"/>
              <a:ext cx="1415559" cy="2462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There is now an ‘ATB Bulk File Processing Status’ dashboard that displays bulk file upload history and processing  status.</a:t>
              </a:r>
              <a:endParaRPr lang="en-US" sz="1400" dirty="0"/>
            </a:p>
            <a:p>
              <a:endParaRPr lang="en-US" sz="1400" dirty="0"/>
            </a:p>
          </p:txBody>
        </p:sp>
        <p:pic>
          <p:nvPicPr>
            <p:cNvPr id="9" name="Picture 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667000" y="2146302"/>
              <a:ext cx="5257800" cy="37972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059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File Upload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533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Navigate to ‘My ATB’ Status to view the TAS Submission Status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A51F-9189-4856-95B8-B1A9C5586FAB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57200" y="2647950"/>
            <a:ext cx="7315200" cy="3202305"/>
            <a:chOff x="457200" y="2647950"/>
            <a:chExt cx="7315200" cy="3202305"/>
          </a:xfrm>
        </p:grpSpPr>
        <p:grpSp>
          <p:nvGrpSpPr>
            <p:cNvPr id="12" name="Group 11"/>
            <p:cNvGrpSpPr/>
            <p:nvPr/>
          </p:nvGrpSpPr>
          <p:grpSpPr>
            <a:xfrm>
              <a:off x="457200" y="2647950"/>
              <a:ext cx="3886200" cy="3067050"/>
              <a:chOff x="457200" y="2647950"/>
              <a:chExt cx="3886200" cy="3067050"/>
            </a:xfrm>
          </p:grpSpPr>
          <p:pic>
            <p:nvPicPr>
              <p:cNvPr id="9" name="Picture 8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7200" y="2647950"/>
                <a:ext cx="3886200" cy="3067050"/>
              </a:xfrm>
              <a:prstGeom prst="rect">
                <a:avLst/>
              </a:prstGeom>
            </p:spPr>
          </p:pic>
          <p:sp>
            <p:nvSpPr>
              <p:cNvPr id="8" name="Oval 7"/>
              <p:cNvSpPr/>
              <p:nvPr/>
            </p:nvSpPr>
            <p:spPr>
              <a:xfrm>
                <a:off x="1447800" y="3581400"/>
                <a:ext cx="1524000" cy="381000"/>
              </a:xfrm>
              <a:prstGeom prst="ellipse">
                <a:avLst/>
              </a:prstGeom>
              <a:noFill/>
              <a:ln w="158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791200" y="2647950"/>
              <a:ext cx="1981200" cy="3202305"/>
              <a:chOff x="5791200" y="2647950"/>
              <a:chExt cx="1981200" cy="3202305"/>
            </a:xfrm>
          </p:grpSpPr>
          <p:pic>
            <p:nvPicPr>
              <p:cNvPr id="10" name="Picture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91200" y="2647950"/>
                <a:ext cx="1981200" cy="3202305"/>
              </a:xfrm>
              <a:prstGeom prst="rect">
                <a:avLst/>
              </a:prstGeom>
            </p:spPr>
          </p:pic>
          <p:sp>
            <p:nvSpPr>
              <p:cNvPr id="11" name="Oval 10"/>
              <p:cNvSpPr/>
              <p:nvPr/>
            </p:nvSpPr>
            <p:spPr>
              <a:xfrm>
                <a:off x="5867400" y="4648200"/>
                <a:ext cx="1524000" cy="381000"/>
              </a:xfrm>
              <a:prstGeom prst="ellipse">
                <a:avLst/>
              </a:prstGeom>
              <a:noFill/>
              <a:ln w="158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4800600" y="3793093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3258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dSTL">
  <a:themeElements>
    <a:clrScheme name="Fed Blue">
      <a:dk1>
        <a:srgbClr val="001A4B"/>
      </a:dk1>
      <a:lt1>
        <a:srgbClr val="FFFFFF"/>
      </a:lt1>
      <a:dk2>
        <a:srgbClr val="001A4B"/>
      </a:dk2>
      <a:lt2>
        <a:srgbClr val="FFFFFF"/>
      </a:lt2>
      <a:accent1>
        <a:srgbClr val="715A35"/>
      </a:accent1>
      <a:accent2>
        <a:srgbClr val="0D1F0E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6980BD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PA_Bank_PP_template[1]</Template>
  <TotalTime>14625</TotalTime>
  <Words>636</Words>
  <Application>Microsoft Office PowerPoint</Application>
  <PresentationFormat>On-screen Show (4:3)</PresentationFormat>
  <Paragraphs>107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FedSTL</vt:lpstr>
      <vt:lpstr>GTAS 2.5 </vt:lpstr>
      <vt:lpstr>Bulk File Upload</vt:lpstr>
      <vt:lpstr>Bulk File Upload cont.</vt:lpstr>
      <vt:lpstr>Bulk File Upload cont.</vt:lpstr>
      <vt:lpstr>Bulk File Upload cont.</vt:lpstr>
      <vt:lpstr>Bulk File Upload cont.</vt:lpstr>
      <vt:lpstr>Bulk File Upload cont.</vt:lpstr>
      <vt:lpstr>Bulk File Upload cont.</vt:lpstr>
      <vt:lpstr>Bulk File Upload cont.</vt:lpstr>
      <vt:lpstr>Bulk File Upload cont.</vt:lpstr>
      <vt:lpstr>Bulk File Upload cont.</vt:lpstr>
      <vt:lpstr>Reports Page </vt:lpstr>
      <vt:lpstr>Reports Page cont.</vt:lpstr>
      <vt:lpstr>Reports Page cont.</vt:lpstr>
      <vt:lpstr>Reports Page cont.</vt:lpstr>
      <vt:lpstr>Reports Page cont.</vt:lpstr>
      <vt:lpstr>Reports - IGT Difference By RC</vt:lpstr>
      <vt:lpstr>Reports - IGT Difference by TP</vt:lpstr>
      <vt:lpstr>Reports - Material Difference Part III (G)</vt:lpstr>
      <vt:lpstr>Reports - Passed Edits </vt:lpstr>
      <vt:lpstr>Reports - View ATB </vt:lpstr>
      <vt:lpstr>Intragovernmental G Types</vt:lpstr>
      <vt:lpstr>Intragovernmental G Types cont.</vt:lpstr>
      <vt:lpstr>Intragovernmental Messaging</vt:lpstr>
      <vt:lpstr>Intragovernmental Messaging cont.</vt:lpstr>
      <vt:lpstr>TAS Extension – View Only</vt:lpstr>
      <vt:lpstr>Questions?  gtas.team@fiscal.treasury.gov  </vt:lpstr>
    </vt:vector>
  </TitlesOfParts>
  <Company>Federal Reserve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MTS Data Gaps</dc:title>
  <dc:creator>Elizabeth Finley</dc:creator>
  <cp:lastModifiedBy>Jonnathan Diaz Olivo </cp:lastModifiedBy>
  <cp:revision>385</cp:revision>
  <cp:lastPrinted>2014-04-17T13:46:33Z</cp:lastPrinted>
  <dcterms:created xsi:type="dcterms:W3CDTF">2012-07-10T19:20:59Z</dcterms:created>
  <dcterms:modified xsi:type="dcterms:W3CDTF">2015-04-01T12:41:04Z</dcterms:modified>
</cp:coreProperties>
</file>